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486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09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ustomXml" Target="../customXml/item3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044DF-CFDA-7BCE-E827-DF1080BB82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62546D-2538-E844-CA20-C351D25E12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515E7-778D-DB09-EE3F-8B86874FF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90D9F-0855-433E-840B-7822EF1BDAC4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586AF-9AC8-CBD4-7115-E42AE9CF7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550A9-D824-BAE8-3BD1-319FA5CDA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B02A-3991-47A5-BEB4-970BAF713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756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AD17A-0AC8-6490-7428-124760197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C745D9-B15B-E5DA-B427-EF6DF808E2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AEB16-35C1-06CE-CFD6-1F685EFED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90D9F-0855-433E-840B-7822EF1BDAC4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065B3-DF98-3EA9-2253-44855E1E1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74DB-50DF-6699-3089-A377D7EDB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B02A-3991-47A5-BEB4-970BAF713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891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401ADF-67E3-2293-07C8-693B4F48E2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9A0B51-6F6B-1219-00A5-F0A4C8D32C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ECD617-B6DD-0FD3-8958-56A437637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90D9F-0855-433E-840B-7822EF1BDAC4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DB5DE-32EC-81EE-7DDF-0DE988994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8E5DDD-3ED7-D3FE-3BD0-8AD7DC9E3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B02A-3991-47A5-BEB4-970BAF713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874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9F2B5-AC84-3F32-065C-92A160547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33745-3799-C3BC-8050-4E94987D8F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169325-FDD7-8C64-E716-23A649105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90D9F-0855-433E-840B-7822EF1BDAC4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B212F-1608-6B62-62F3-8879434EA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A0190-C85B-6E06-F847-464B97B43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B02A-3991-47A5-BEB4-970BAF713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16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73CEA-51E5-4BB8-68F4-4D5223B73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4C9A22-639B-B06D-491E-D7CC9805E7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525E51-464F-64FD-5E01-19C5DBEAE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90D9F-0855-433E-840B-7822EF1BDAC4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FF7CC1-CC38-6B7B-4DC3-B4780F72E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73CEF-C4F1-B85C-347C-21111337C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B02A-3991-47A5-BEB4-970BAF713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373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3C2C7-7250-B8F7-FA7C-90436F195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350C4-C71F-62B9-0428-9FA3B689DF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912934-F92C-FE2A-B5CB-BACC94CA22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1286A8-A326-A914-2283-8E10B176C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90D9F-0855-433E-840B-7822EF1BDAC4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440127-FD60-ACB0-A52C-AE2E9ADA6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A9AEEE-7D63-EAC9-1CD9-7EC60C350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B02A-3991-47A5-BEB4-970BAF713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661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267D5-D390-DB87-290F-DB67B7DA0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9447FC-FD36-FA73-2C2E-AC461DDBF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06F1F1-2680-1E92-41CE-930586618C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634FAE-C206-11B6-9A7C-725595EE4E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90BFDB-002E-93AB-95FF-CBDA9150D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7F5F62-E605-6EF9-EBE1-EEB262159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90D9F-0855-433E-840B-7822EF1BDAC4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9DAD99-B330-9BF6-8974-38C6CCB97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F90985-B832-871F-3B75-E49BA4C8E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B02A-3991-47A5-BEB4-970BAF713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619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2F301-0D07-4673-DE0B-B07F2AD16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A4F08A-E170-BF4A-C0CD-540DC6017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90D9F-0855-433E-840B-7822EF1BDAC4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17FCDF-979C-BFDD-47A9-2DD2DA427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C16155-2A33-AC0F-382F-2B85A0B8A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B02A-3991-47A5-BEB4-970BAF713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282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452D5C-DF6E-E00C-FC92-AF3827CE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90D9F-0855-433E-840B-7822EF1BDAC4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95475A-9B2F-2D94-7668-2ADCE006A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3D7266-9A9B-F5E2-6B11-70E57147A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B02A-3991-47A5-BEB4-970BAF713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061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42B58-DE20-D836-CAF2-666D020D5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02C7E-C111-F5CA-A869-1852BEE9F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FA197-A0D9-C6AE-941D-DDD2F691D7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05AC00-8F36-4C76-DDF9-AD1F55880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90D9F-0855-433E-840B-7822EF1BDAC4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E99013-7528-3BC9-DB99-3CA556E7C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B00EC9-450D-A523-1F47-CE1514AB4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B02A-3991-47A5-BEB4-970BAF713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01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B4E7-4BE2-2D8A-0D95-D24FA22CE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7D4905-A053-B21E-D891-197CD76909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D2903-4F86-BA43-2827-A98920A460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38C818-5669-F2E6-2DF0-D82975933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90D9F-0855-433E-840B-7822EF1BDAC4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D0CB4B-B4E2-CEB1-77FA-D1209602B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D76E3E-2D5F-8480-53BB-C8CE08A20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B02A-3991-47A5-BEB4-970BAF713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74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9CDFB9-FD5C-DD40-EADD-711C8BCFC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9DCD41-BF8A-1F27-9789-2CABC05FC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E7D68-A65A-E505-876B-FC8963A739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90D9F-0855-433E-840B-7822EF1BDAC4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D740C-5EFA-8E21-E578-7C73E505E0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6978C-2D7D-1DDF-A043-B3DF559A22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BB02A-3991-47A5-BEB4-970BAF713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92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27C30F-ACD0-E462-1A61-F4E8280D3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" y="1530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122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CFFD7D-A20B-DA5E-B103-CC2A498FA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" y="2217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570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2BB90D-FDCA-7823-3911-619A250AD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" y="2365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1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5C5A1F-9EA3-4F8D-6C92-08CCFC7A2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" y="1986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038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DC7326-574E-DCA5-8D1D-5EEC8F301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" y="2140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74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7DE562-65FB-34B5-515E-86284A08D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" y="2241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552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061F9F-15C0-12BD-BEB8-3A664B2B3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" y="2322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68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41C3D2-37BF-4931-C75C-C9CD494E2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" y="2365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42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E2F565-CBFD-0C09-7ACB-9BB1A9F68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" y="2125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505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FF5262-C4E6-42C0-91C5-09A8F4024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" y="2293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63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F0D2C0-713F-0691-CB69-34A5470BA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" y="1909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26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7DAC8E-9406-4A7B-DE95-4728BA7C5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" y="1689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67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AF7462-CA0F-F2E9-12DC-69312E628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" y="2010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11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46DCBD-F479-624F-4764-19225B38E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" y="1775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03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3A8CCA-F484-93D1-B757-9977E3AFF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" y="2073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557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AC928C-E251-DB6E-D4D4-3086D99CC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" y="2130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5710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72B6DD-1CEB-1A3B-E75E-4D6073052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237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461263-8886-ED67-F025-9BBEDC2DB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" y="2351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8923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B5BC4E-D5AC-7E85-1FB0-5C5162101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" y="1996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355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F2BC28-5481-CA3A-4DF0-13E707818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" y="1665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0385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67D4D6-28B6-9D4C-4823-33FC199B0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" y="2068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83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C89DFA-B96B-9B58-3AF5-5B9450382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" y="2197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926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3CF204-9DB1-C097-6466-7E4120259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" y="1843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240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C502E7-8C4E-99C9-E87F-320EB4B43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" y="2039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605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04A566-333B-CE79-D857-961EF3DC9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" y="2433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4073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66CF15-96E4-DB75-3F99-FACB4BB31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" y="2034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738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7B402E-3621-8DF9-E440-F9E6815B0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" y="2437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637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27B4A2-63FD-F7E7-5A6A-8309FC233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" y="2293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09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53A62A-EBBA-BE03-C2A9-ED1AA2E86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" y="2193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074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A467A6-E326-4E5E-504A-5C9017518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" y="2020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2136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A86212-6B84-FFEE-E2BE-001C07CDE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" y="2130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828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BD7CA9-74EC-9815-3858-8C2562A57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" y="1492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9466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A3A601-ABB6-2F29-EE5E-6D8F0BA76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5" y="1881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35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0E6D0C-8CEA-A212-85B0-2BE9C51F2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" y="1501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710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10E54B-F044-F120-87BB-E21279725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" y="2284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938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D08553-51B9-C7FE-0ECD-D4E1EBB7D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" y="2245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844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F25048-EF03-BB52-1AE8-F7D93625E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" y="2245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155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1EEF74-63AB-DC91-B01C-AF1BD82AB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" y="2399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0001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9B75F4-6E2C-4C18-1BBF-4172438F5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" y="2721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858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CB50CF-7D32-1F8E-8795-A99C52131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" y="2735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552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F8BDFE-27B5-21AE-815F-2A9D2F2B7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" y="2399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3667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676858-FB7C-FCE5-06B9-1FA486E82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" y="2634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565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8BD41E-756F-03FA-88FB-E414E2689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" y="2687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9269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2255D6-EC36-3739-09F1-C9549DE99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" y="2428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27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519FC8-EDE8-43F1-47EA-3EDE16969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" y="1674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08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94CE68-C099-C043-F776-C7E2B61D8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" y="2140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78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4AEB3B-A24A-320B-5EB9-C654A3DB5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" y="1765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54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B4EBB7-A25D-174A-4764-C39EEFC3B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" y="1828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727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35BC6E-48DD-15D4-0F36-321F1CFEF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" y="1981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797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78B31EC8A39247ACE1C625C23D9C7F" ma:contentTypeVersion="26" ma:contentTypeDescription="Create a new document." ma:contentTypeScope="" ma:versionID="59054653687c38c06d210e0eab5fc2ef">
  <xsd:schema xmlns:xsd="http://www.w3.org/2001/XMLSchema" xmlns:xs="http://www.w3.org/2001/XMLSchema" xmlns:p="http://schemas.microsoft.com/office/2006/metadata/properties" xmlns:ns2="459fb7d5-d57f-4805-a159-99f5809cfc7b" xmlns:ns3="d8017578-47de-4a5f-87e9-bec32af36919" targetNamespace="http://schemas.microsoft.com/office/2006/metadata/properties" ma:root="true" ma:fieldsID="80458b45858c4a8def0567b4b6cb0b2f" ns2:_="" ns3:_="">
    <xsd:import namespace="459fb7d5-d57f-4805-a159-99f5809cfc7b"/>
    <xsd:import namespace="d8017578-47de-4a5f-87e9-bec32af369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9fb7d5-d57f-4805-a159-99f5809cfc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17917f8a-7bf5-43be-8ff3-b34384fe761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017578-47de-4a5f-87e9-bec32af3691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00a56707-f2c7-4331-a900-94049755d8e2}" ma:internalName="TaxCatchAll" ma:showField="CatchAllData" ma:web="d8017578-47de-4a5f-87e9-bec32af3691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59fb7d5-d57f-4805-a159-99f5809cfc7b">
      <Terms xmlns="http://schemas.microsoft.com/office/infopath/2007/PartnerControls"/>
    </lcf76f155ced4ddcb4097134ff3c332f>
    <TaxCatchAll xmlns="d8017578-47de-4a5f-87e9-bec32af36919" xsi:nil="true"/>
  </documentManagement>
</p:properties>
</file>

<file path=customXml/itemProps1.xml><?xml version="1.0" encoding="utf-8"?>
<ds:datastoreItem xmlns:ds="http://schemas.openxmlformats.org/officeDocument/2006/customXml" ds:itemID="{7F9D00B9-9868-40CC-A01C-D7022BD651F6}"/>
</file>

<file path=customXml/itemProps2.xml><?xml version="1.0" encoding="utf-8"?>
<ds:datastoreItem xmlns:ds="http://schemas.openxmlformats.org/officeDocument/2006/customXml" ds:itemID="{B717FBAE-7985-4A14-A0F4-92448D5DD92A}"/>
</file>

<file path=customXml/itemProps3.xml><?xml version="1.0" encoding="utf-8"?>
<ds:datastoreItem xmlns:ds="http://schemas.openxmlformats.org/officeDocument/2006/customXml" ds:itemID="{65644742-E762-43A4-84F8-E76358E66EFE}"/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Widescreen</PresentationFormat>
  <Paragraphs>0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Pamela De Vera</dc:creator>
  <cp:lastModifiedBy>Maria Pamela De Vera</cp:lastModifiedBy>
  <cp:revision>2</cp:revision>
  <dcterms:created xsi:type="dcterms:W3CDTF">2022-09-26T19:31:52Z</dcterms:created>
  <dcterms:modified xsi:type="dcterms:W3CDTF">2022-09-26T19:40:57Z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0x0101004F78B31EC8A39247ACE1C625C23D9C7F</vt:lpwstr>
  </property>
</Properties>
</file>