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50" autoAdjust="0"/>
    <p:restoredTop sz="94660"/>
  </p:normalViewPr>
  <p:slideViewPr>
    <p:cSldViewPr snapToGrid="0">
      <p:cViewPr>
        <p:scale>
          <a:sx n="66" d="100"/>
          <a:sy n="66" d="100"/>
        </p:scale>
        <p:origin x="28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8F10C-AE7B-9286-EFE8-FC205BC69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6B7640-BDEF-0F7B-2730-44A9A23AC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0CBF1-6106-C506-1E8B-4CE7D8526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84AB6-5E9B-40D1-9D19-1835B2BF419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2D6CF-BA18-91EE-1529-7E0237CB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4D417-3B8E-39A8-3302-1E3D7C8D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CE19-D022-46D6-93D6-F73B09EC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2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41F21-9F88-3CE1-5A2B-5AFC0E286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24BF2-A459-84DB-30BB-B9F33599A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1B3F3-19A8-D4F8-B7A8-7B124525A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84AB6-5E9B-40D1-9D19-1835B2BF419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D5A42-E409-4E73-6D5C-26AC861F8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01591-0075-CECE-762A-6132B0FE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CE19-D022-46D6-93D6-F73B09EC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A32CB5-C4A5-A37E-C700-D9247918FC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C9AC03-C4F0-8FE1-D0D6-17C46B06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96A2D-0160-555E-1871-EF21D41A0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84AB6-5E9B-40D1-9D19-1835B2BF419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884C1-928B-AC08-C941-087DDE6FF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9E42A-4399-4910-E590-2132E372E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CE19-D022-46D6-93D6-F73B09EC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8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FEE86-A502-C6F5-B084-D3CFB15C5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6E2C2-C6BA-B731-2688-A7F534465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3D19A-1959-A8D9-53D9-A45092C7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84AB6-5E9B-40D1-9D19-1835B2BF419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BB44A-F237-B5BD-675B-F165A0484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A464E-A997-A3A2-028B-2CC279776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CE19-D022-46D6-93D6-F73B09EC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5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EB336-29E2-606D-A00F-8F97AA26A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3EBF8-248A-1A8C-E50F-970A2D9F8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EE43F-725D-260A-9F1B-1EBBC5D93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84AB6-5E9B-40D1-9D19-1835B2BF419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FD2D-C6D4-51A1-952B-5FCA68E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220BC-BC1C-8DC8-9D51-6B0498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CE19-D022-46D6-93D6-F73B09EC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35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91DC8-EAAC-2BE9-C3B3-A74494DBD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C6789-DA7A-848A-976A-2F15F7707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923355-D12B-C956-07FA-5D9082326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CC42D0-E7EC-09E2-A8D3-8762AB12B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84AB6-5E9B-40D1-9D19-1835B2BF419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31DAF-C26D-3679-4599-B480C74B1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D5150-B9B9-6F7E-2FDE-CC24A3C38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CE19-D022-46D6-93D6-F73B09EC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56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C665-C576-55BB-589B-060B9664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45772-0BC6-FA79-A295-7A13167D4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9D504-5DD6-01FC-BB0D-2875E79D1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D3ADAC-D6F2-F881-8A78-648A351562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D6EE9A-8FE4-7B0A-D7A9-3C43A57ED3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B57B01-4B3F-ADC0-5D4F-C5E3728FC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84AB6-5E9B-40D1-9D19-1835B2BF419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F00BF-88A0-07FF-F8D2-1A7C69926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1692D8-D0F4-AFA3-6403-6B5746FF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CE19-D022-46D6-93D6-F73B09EC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67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046B8-B38D-4E7E-D99A-A3D675EB4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CFA17E-DA42-C670-D5E3-9A4CB5D0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84AB6-5E9B-40D1-9D19-1835B2BF419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B086D7-33F4-DB9D-ADDE-E08ABDA04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628F0-3E75-56F3-877B-AC975CF3B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CE19-D022-46D6-93D6-F73B09EC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93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CB87B2-5622-40F6-192F-508BB8E06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84AB6-5E9B-40D1-9D19-1835B2BF419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4F51E-9B76-FB47-1D88-0A9D1A9DF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311CF-908C-AC47-DC3B-B7D3488F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CE19-D022-46D6-93D6-F73B09EC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34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03310-A51C-0587-DB23-1169FC675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047F8-3A7C-5AEF-0DB1-4A42D3AFB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1EE92-F0FB-7608-0FEB-5516CE791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12458-7F73-8B88-A099-1E64CC21A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84AB6-5E9B-40D1-9D19-1835B2BF419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14878-4749-2E1D-F9EF-6689D5437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54B57-D5C8-0DAE-AFCE-06CD7DFF1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CE19-D022-46D6-93D6-F73B09EC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25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A1FD-4A41-F0D7-A02D-15CA57324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16A853-6514-EB8D-CA3D-3BDFCFDC1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FFE95-BE2A-3CCE-5367-057281FF4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12736-2F4D-778B-715C-77B419F81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84AB6-5E9B-40D1-9D19-1835B2BF419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A8C98-4241-A078-F256-52974C06E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20864-9CDA-59BD-B918-C948FF3E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CE19-D022-46D6-93D6-F73B09EC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1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22C925-4655-8AC9-D490-23D3A4DBE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246C9-C4C1-443E-171E-1FC65A6BD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8A246-5526-260B-B2D8-223E56521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84AB6-5E9B-40D1-9D19-1835B2BF419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F396-9FF4-FD7C-E506-498B83920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17850-8D4D-38A1-FDD6-E6ECDF513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4CE19-D022-46D6-93D6-F73B09EC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2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B3B18-0AB0-3AD7-0A80-9E9D46FDF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8B89B-4C9C-76EB-42BF-BF5EDA2A0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0920D-9288-05DC-DB00-F59E779E9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" y="167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39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2147-447C-3773-FFE7-86FB9C071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093B1-9F9D-4705-CB72-C9CD52991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C89F2-4814-EAB5-E686-5DD032B1B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" y="218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43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C5622-1783-521C-89BB-32C2D1A7A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6E205-9D61-CE70-AB7E-D4F4F3599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8179E-831D-8D99-4BEE-C942A4F5F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" y="2289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21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1DBCE-82D0-54B2-5414-3B26F611D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9C4C1-787D-C11E-4619-70ACDC5F4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37225-A6E7-126B-C3DD-84AC3BC66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" y="2577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82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BA3C-DD21-1340-55B3-8ABF52DD3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F30A4-511E-98A4-FD70-82BDECB95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7655C-F7AB-9400-1407-DEFB9B73C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" y="2471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75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823BB-19E4-1E81-9100-CB5F1CDD0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15C18-449B-BBD1-D830-F8A214367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DDAD49-3243-697B-A4BD-3175A0061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" y="2121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9C883B4-5BC2-EF44-1C0A-80658702264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25400"/>
            <a:ext cx="12198096" cy="6940296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184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B7409-FA68-3139-5FF6-3F4860A31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4E2BE-48FF-D9DA-B129-C12391224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18A74-7F86-2FBB-4781-F2C9B7AA1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" y="2231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31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ABCBF-B35F-9F34-3707-730187ABC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6DA58-3D80-53A7-8014-E53080504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FC9AF-1E14-00C8-E67E-FEC9A3610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" y="2212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4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DA56-5966-3454-514B-EFF1A948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41A2E-D78C-FBD6-721F-607D430EC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39A23B-B86B-DF39-279D-5FC5905D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" y="2313"/>
            <a:ext cx="12197789" cy="6940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F3D60D-FD6D-68B0-F4EC-40B007D137FE}"/>
              </a:ext>
            </a:extLst>
          </p:cNvPr>
          <p:cNvSpPr txBox="1"/>
          <p:nvPr/>
        </p:nvSpPr>
        <p:spPr>
          <a:xfrm>
            <a:off x="3002280" y="3050568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7.59"</a:t>
            </a:r>
          </a:p>
        </p:txBody>
      </p:sp>
    </p:spTree>
    <p:extLst>
      <p:ext uri="{BB962C8B-B14F-4D97-AF65-F5344CB8AC3E}">
        <p14:creationId xmlns:p14="http://schemas.microsoft.com/office/powerpoint/2010/main" val="2630815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6BBB6-6353-5B70-494D-3C2EE01F0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28474-7959-0B0E-3DA1-5C520BBA2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1B952-4A51-0F38-F52A-1BED55B97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" y="214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95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43A97-511A-4AC2-ACBA-4C1073EA3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" y="171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26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925A8-2A5B-27F8-B288-DE85A523D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60DE1-D0A9-9024-0E5E-13A45202B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57D6A-230B-F48B-762D-BD9A90782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" y="2097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92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FC813-C143-A50E-D804-D3558DD84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235F1-808B-8DA5-CA14-4C3A7D66B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787C4-76FC-6A4E-CB88-DA18D18D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" y="2154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68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8E7E-50C9-B7DB-955C-09FF386C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58B44-7F44-75AC-423B-6D27A6D27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13CB7-A4AC-BE6C-4552-AD3D75D9C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" y="224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07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5FD47-21B0-39C0-0B0F-2B86E8CFA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A9BBC-18FE-B516-21DB-F35307131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BF7265-1BDD-63A0-C4F6-D89D7F346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" y="2941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43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E01DD-C102-EC7D-56D3-867BC6881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4E591-E522-45EF-740D-8240C9B70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AF76C-0A12-2E6C-A576-69B3E484E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" y="2821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3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AD15B-4D6A-75C7-C948-DA936EF6C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06C52-A8F8-6A7A-DC75-1038EFD26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47CD4-630C-6843-1187-2A6A1945C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" y="274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07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F768B-69E9-1A7A-F814-23780991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61F6B-C884-8A18-EF44-846326FC8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BEE2AE-1B7B-85EA-D1FE-AEE9483A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" y="261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23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FFA12-CF43-E68E-EAA6-654DEC25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78B75-409A-7679-93DA-92687F106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C4BF6-8CBE-7656-3247-344D8381D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" y="2879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42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E310B-D348-1FB8-22A6-9B63A1BDD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21073-F008-EA09-CFC1-2C244F248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7A272-F4B3-7613-535C-B6584752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" y="2692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39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444FB-EA8F-B8D9-3BA4-5226062EA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E681F-1EF1-EB55-0001-5A49889AC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812D2-6FDD-CF5A-910A-B1BB91B3D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" y="272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12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8DEE1-4F1E-89C0-9BDE-66435F451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03198-79CA-EFFC-CB8D-3C062F6C7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23A0F-F1CF-07B3-27B5-7613BF05A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" y="2044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72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7C029-9577-59B3-26AB-E1EEC3164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4A3FE-9623-94F2-C133-DEEFDA182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135E4-7181-0F6A-A92A-20F1259CE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" y="2356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7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F4976-A19C-8ADB-AB5C-F2B66E72C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E37D1-862C-A138-6D32-90E535F4A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47CEFE-103C-6AF6-E440-B43EB7BCB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" y="2284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71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3FCE6-C5BB-D29A-58CD-25D22DC35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51690-ABA8-F295-A5C8-5B4B5087C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CA282D-DCA8-B3F9-611C-B72247625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" y="2337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86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DC8C7-931E-5B33-8127-8D03B349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13005-981F-F412-851F-97E094687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E9F9C-4270-572F-50EE-83A4945C7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" y="237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17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FCF4F-9053-173F-BD0F-68F48ECF7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95BDE-05E5-5954-425B-139D5690F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0CD4BE-4C78-C1F6-4BFD-0BCAD3EAB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" y="262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31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D2789-2E67-1478-4D0D-02A123F08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2194E-6C32-C0E0-5619-4CC804AA3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12F6A-EC42-4BE8-55D6-D95F722E3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" y="2668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15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9135A-37AB-5F43-0498-0D9DE977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1DDE8-36CE-1175-B511-4CA5C581C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FEE67B-09C3-86BE-FAE5-3A853F3BD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" y="298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37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24F95-739A-BAE1-DFEF-27D259E32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1D89C-C144-37CE-BE21-53B1FF874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9466E-EE05-AD9B-CB20-4383AF18A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" y="260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253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2F72-5C39-F0D0-AE03-85D452926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E1EF2-3BA9-5E2E-86D6-482332146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4AAF1-1696-D395-F1D4-050E6960C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" y="2629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717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BAD76-FF20-2F38-5FD6-AD9C0D797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8CC9-C203-E054-0D19-934FFEB9C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79C57-B19C-575B-713B-814184D4F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" y="262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90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58696-B111-08E1-3828-5924C183D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DBA04-E241-3E1F-6E76-349A05C5D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F66EE1-87D2-514F-6563-BF811404F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" y="1854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46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6418D-22F2-7117-5218-8B542A73C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52DB0-695F-5F13-29A9-794F5AFB4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5333EF-B028-508E-89E1-CEE752BDA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" y="313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550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1793D-B875-D876-8876-922FB88A9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B19C0-634A-8104-E52D-D2A37A439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DA8B3F-3D49-ED67-440E-58C0BA349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" y="2989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96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59EC-249A-F511-F3E1-47917DA8B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A40B1-9CC9-72C5-31CF-BE8E4D96F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558A8-19F1-C4E3-03DB-090DFECD2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" y="261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18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861EC-B0AA-AF45-9B4B-08538B42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333DF-BA28-2CC3-FABE-552A6CDD6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7A199-950B-C140-E481-AE93585A9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3037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278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D0B34-D305-E4ED-96E8-AD01D7C58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29E3B-DF29-1E25-05FE-3D09D2EEF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3BC614-210F-FE4D-2FF7-45037B6A8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" y="310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677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B9B9D-935B-A0A1-8C80-1BC58B80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39DE7-A436-94FD-60D4-78FFDAB77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2A8AD-3FD8-558B-1460-E12BAD768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" y="2812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554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90AC9-4AD6-302E-40E0-F59E3B9ED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41E1-6DB3-E3EC-1947-335CBAE4B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227D1-6440-6548-DAA2-CEAE1F75E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" y="2677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21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AEFDA-B3FE-DCFF-BA0C-D5A7C49F9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BAB8F-F4B5-2FA2-CA08-7F7BC7B94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E9A5D-B59B-A7D0-4664-E73BFC535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" y="2284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498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A68CB-2625-7CF3-D40E-C12C3A446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3F689-FBAB-34AB-C58E-F02C9C851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E7311-A601-4C39-30A8-F17F33369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" y="218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965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06170-8B3F-F8B1-30C9-F469E46B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0C7AC-49A2-FB8C-1BCE-84A4040FE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24CAA-1AC8-9136-4B0A-645962C33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" y="2769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37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1B3B4-5DF5-8CD7-B534-D3572EBE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70AF2-B48D-4D21-1B97-1B0C3D2D3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81CE3-FA0B-780D-98CD-6321B1829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" y="178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34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5FBCB-7DAB-02A7-671D-249ACF0A5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B35EE-1CB8-090F-39DF-AAD6BC668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D573DB-6FB2-557A-3F2C-C63B41E8A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" y="2111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58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CA046-169D-C611-1A02-79B3835CC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FD088-F257-2B8D-30F4-B04047BD9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2CE93-B1F8-0C18-6A24-51B8D0046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" y="2466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50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46CFD-5A86-25D0-BD8C-74FA8C3A4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7640-D798-8CB9-9488-7AAC41B01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53A5A-A4A6-C6FD-A155-040E7D155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" y="2159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36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88C28-FC1F-893C-C7E7-58B1430D8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4DDAE-28EB-28B5-C55C-CF4A1AB23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809379-E0DE-C489-AFAC-6B9F6932F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" y="2447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55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78B31EC8A39247ACE1C625C23D9C7F" ma:contentTypeVersion="26" ma:contentTypeDescription="Create a new document." ma:contentTypeScope="" ma:versionID="59054653687c38c06d210e0eab5fc2ef">
  <xsd:schema xmlns:xsd="http://www.w3.org/2001/XMLSchema" xmlns:xs="http://www.w3.org/2001/XMLSchema" xmlns:p="http://schemas.microsoft.com/office/2006/metadata/properties" xmlns:ns2="459fb7d5-d57f-4805-a159-99f5809cfc7b" xmlns:ns3="d8017578-47de-4a5f-87e9-bec32af36919" targetNamespace="http://schemas.microsoft.com/office/2006/metadata/properties" ma:root="true" ma:fieldsID="80458b45858c4a8def0567b4b6cb0b2f" ns2:_="" ns3:_="">
    <xsd:import namespace="459fb7d5-d57f-4805-a159-99f5809cfc7b"/>
    <xsd:import namespace="d8017578-47de-4a5f-87e9-bec32af369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9fb7d5-d57f-4805-a159-99f5809cfc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7917f8a-7bf5-43be-8ff3-b34384fe76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017578-47de-4a5f-87e9-bec32af369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0a56707-f2c7-4331-a900-94049755d8e2}" ma:internalName="TaxCatchAll" ma:showField="CatchAllData" ma:web="d8017578-47de-4a5f-87e9-bec32af369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59fb7d5-d57f-4805-a159-99f5809cfc7b">
      <Terms xmlns="http://schemas.microsoft.com/office/infopath/2007/PartnerControls"/>
    </lcf76f155ced4ddcb4097134ff3c332f>
    <TaxCatchAll xmlns="d8017578-47de-4a5f-87e9-bec32af36919" xsi:nil="true"/>
  </documentManagement>
</p:properties>
</file>

<file path=customXml/itemProps1.xml><?xml version="1.0" encoding="utf-8"?>
<ds:datastoreItem xmlns:ds="http://schemas.openxmlformats.org/officeDocument/2006/customXml" ds:itemID="{5A6861B3-C705-47F1-AF30-E683C1B9A69B}"/>
</file>

<file path=customXml/itemProps2.xml><?xml version="1.0" encoding="utf-8"?>
<ds:datastoreItem xmlns:ds="http://schemas.openxmlformats.org/officeDocument/2006/customXml" ds:itemID="{6E59C60C-6675-4E3C-B6AE-EE6A41D9E477}"/>
</file>

<file path=customXml/itemProps3.xml><?xml version="1.0" encoding="utf-8"?>
<ds:datastoreItem xmlns:ds="http://schemas.openxmlformats.org/officeDocument/2006/customXml" ds:itemID="{D8F36494-B12B-4D96-9F9B-BFC3E18593E0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</Words>
  <Application>Microsoft Office PowerPoint</Application>
  <PresentationFormat>Widescreen</PresentationFormat>
  <Paragraphs>1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Pamela De Vera</dc:creator>
  <cp:lastModifiedBy>Maria Pamela De Vera</cp:lastModifiedBy>
  <cp:revision>3</cp:revision>
  <dcterms:created xsi:type="dcterms:W3CDTF">2022-10-05T22:39:24Z</dcterms:created>
  <dcterms:modified xsi:type="dcterms:W3CDTF">2022-10-05T23:12:58Z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0x0101004F78B31EC8A39247ACE1C625C23D9C7F</vt:lpwstr>
  </property>
</Properties>
</file>