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4660"/>
  </p:normalViewPr>
  <p:slideViewPr>
    <p:cSldViewPr snapToGrid="0">
      <p:cViewPr>
        <p:scale>
          <a:sx n="75" d="100"/>
          <a:sy n="75" d="100"/>
        </p:scale>
        <p:origin x="2022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C0C7-54B2-F87E-C59C-CCD400E85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2EF1A-2385-EA13-F020-3C8D46B62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D5E52-BD33-BEE2-C910-83F851F98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9093D-F3D3-CF95-D3BE-E02EF962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CAA59-4686-C74D-D092-61142BFE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01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90E8-9CB3-2913-9B38-E52FCF8E5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02FA5-3993-FCBD-E342-8E996C079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BD172-F4A8-3FAC-09E6-85BC56971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1F23E-5EC5-C32E-EEAD-53CF1FC0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FD0DF-ADD3-DC2F-6818-FF149ACF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5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9E4D9-CD62-F3B9-ECEF-6CAC15C5C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6F998-6A98-45C6-177F-B5A86713A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F32EB-335E-E5E0-5BAC-ED6896E40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08BA9-D025-3FDD-622A-6A85059B5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D029F-A420-B949-B9C7-746077BBD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6631-5618-E81B-F71D-E0606C69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5987F-FBB2-8201-0BF7-CA58EDF62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E5403-E44B-12AC-8F36-FA2BBDC7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91B6C-8DB2-0CC4-C0C8-9DEFC87F0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DA97-6C85-91B9-213E-DD036938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5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ADC8-4D21-0511-53C6-D5317D90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6D225-D304-34A1-8805-B9C4A3E77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D0DD6-9696-15ED-7043-4917247C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3704C-C27A-9FEC-BBAA-714102A5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D4F2B-C57B-50D7-D057-2B434123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7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2C877-5F81-D72F-55F3-04AF49A7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7D8A8-BBCD-24ED-D17E-C84DF1485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31D45-F415-91B7-ED57-C15F33D12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9225B-99AD-E25B-3769-8364EE4F8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395CD-8A6E-784C-AF18-6EC3D2E39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45C44-E005-DFAB-85B2-716EF5B9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6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FA810-21EB-D93C-BA66-AC0DB973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F7007-435F-99FE-6A8F-3F7474EE5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7250A-BDF5-C0AA-D998-6C02CB782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B9768-29F2-F637-3976-8FD00D830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21A2C-FD37-ABB4-304C-5918BC187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B0EDB1-3D06-4499-719D-A1258FFD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0DC17A-E8E9-FBB4-944A-6F1FEAC5F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4C960B-321E-8DB6-AA8B-5310B658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8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9CBF-0103-4BB5-2228-73AAE92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F8E3C7-5679-8A38-F499-2C1A516E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D435B-B477-9941-29CD-2B9FD7F9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0EB24-EADD-448A-91A2-56EAF2DF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9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776EAE-7298-1D06-15F8-575E8CA5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FC00C-2237-B652-9173-66B96532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78447-8CB9-5546-2A3B-D831DDBD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8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3986F-6AA1-163E-4D54-5B14B0DD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FB14C-3F9D-CECE-FAF8-54956719F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9A752-D08A-0DBB-4F7C-1DEDCBAD6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9F7C6-84D0-98CF-3314-3E0493397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44DF5-ABA4-3C6E-66B9-82E9A831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B5013-581D-9E22-590C-638446AE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2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98A49-5170-1C02-3411-8396D9E0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DE9ED-8BFD-950C-F920-4804E7FC9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E9C22-28E3-8BDE-EC53-AA1CBA0D8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6142C-0FC5-F064-6339-320AE2C8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1B4A2-C73D-EB6D-8430-A5B07053E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30768-171A-D69D-4FAD-78FCAC86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DEAB0-A83C-871A-B52C-5BB450D94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6F48D-70FB-7C4E-D6C9-4421FD4FA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4FBDB-12A8-B6B5-3DBA-13736304B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0A7C5-70F0-430C-BCF5-E965308513E8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25FDF-F1E5-F623-CBC9-36AFDDE3B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2B09A-79D2-7D1B-2019-A4F48EB88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229C3-9BA7-4288-B2D6-0C9519F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2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7D31-7B79-726C-3AC9-A2D7277EC6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48A57-D496-E10F-83DD-16916DBEF6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C2B49-0A8B-16AD-671B-75E08C80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" y="122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3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D75D-64B5-3C92-3693-F65F5170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4602C-FB40-418C-70D4-80E72297F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9527D-DE37-9200-7AE0-DEF035C99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" y="206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1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BC7E5-8337-B9E8-6D31-214ED6084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DB070-1458-76E6-9FB9-E1F60D48E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54ED9-E142-9D53-B067-5DBD29803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" y="241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9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E0DB7-F8DC-48F1-0786-51685806A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2E03A-D22E-CD21-FD51-AA0EDF88F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45C1E-DE76-E75B-2454-1824F203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" y="2236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16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4EB-36B8-7278-1192-B372C268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BD8B8-D63B-4F75-8389-D0744484F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1A861-705F-8C1C-C2C9-84B0FD60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" y="265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6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D6B49-6D58-F8D1-FCC8-E1834D82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028CB-95EE-D86A-A7F9-A50C3BE1B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4E0D2-A82B-6631-7C90-A04E7DA77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" y="236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6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5ED35-95A6-06DE-5BAE-0B130404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7B93A-7DFA-891C-0333-074A1FD8F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B48DE-0061-FCC0-ECDB-F1E7F2D4F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" y="248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6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4436-7A5A-0FB4-522F-06E88D0A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C3833-4994-C87A-CF34-A2CCFB0BC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F0850E-3E93-7F27-412F-B5EE2EFDF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" y="254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8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C842-60A4-8230-37E5-51EBD418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ADB72-40F8-982D-8623-C43426A57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A571F-4AE2-484D-A713-61D1D855D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" y="231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73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65FF3-C68C-FB09-2622-0049B5C55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F0F6A-D564-0DA4-59B4-13509C4E9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775D1-210A-99A8-9698-2767DA84C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" y="237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5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F3C4-39DE-1CFB-58A6-E0D356775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E77E5-878C-E3D4-F3E4-32501F05E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883FB-A3C7-436C-8D70-BF3D5DA7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" y="275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2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084F-4116-89DF-CFC6-E057304A7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94923-F228-2C18-3AE8-55E1FAB01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6D90B-F4E9-4A06-1398-E90976299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" y="201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97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D4608-C691-30E0-8FC8-AB088FAD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70685-EEFC-F398-ABF3-E2882DA1B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4EDEB-45D9-CAAB-EDDA-A3AD2101C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" y="232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45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CD3A4-98B3-DAA5-4804-0585F2C86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5EE7-74DC-242C-45D2-14E89BA0F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42045-A62D-55F6-421E-E5ECC0C2D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" y="195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94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A532-458D-EAF5-1422-96EB16A8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E32BB-8E8F-ECC2-BDD2-1009070E8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1A952-5F7F-984D-9267-6A17D3A4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" y="274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9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67D4-31F7-C132-1CD2-ED421204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17DDF-AEEA-56E9-8AAD-3766B2BB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733CA-D85A-17E8-6143-C28DD26E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" y="266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24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F74D-0503-6596-8A7B-1FB08760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72E69-782F-C207-FB3E-3936F211E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01540-B6DD-7B65-DF8B-97E63B1A5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" y="228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1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2C24-D92D-3FE6-F8E6-B21F94EB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F07B5-1814-8C9D-9962-FBFBA4051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1928E-7BE4-AE87-304D-3CFAE134C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" y="226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51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F20B-5296-9B9F-E2F3-F7C119DA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AA951-819A-C6C0-B9C0-A572E5F26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D8DBA-3FBE-FF9F-1952-21B8A89ED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" y="270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03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973C-E0FF-FD7E-B924-F6B53361A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1F35D-AE15-B093-BBD9-E9FDFF155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811B0-DBC2-5B9E-E131-037D7B474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" y="291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03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B1E8-26F8-EB2F-1215-0F744738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7E968-87E8-3B68-E38D-3E10F91EC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3BEC7-C6ED-F74F-ED49-B9E53BC7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" y="278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12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6ECDB-F6A7-13E3-3FCD-D3F80099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6F312-2CBB-E09A-C171-EB7D5E70B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35845-7529-65E4-ED9F-53CCEF863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" y="269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2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F4E2-61F7-4957-0022-35ADEF8C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02693-57E7-7DAE-593C-C9962C585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8628D-04F7-5725-23C9-B537DB46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" y="185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2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60BD-81CB-974E-08CC-6761EFB3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F77D5-2958-3F93-6C5B-EE924F96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0FAEE-6D02-220A-CB6E-F68264D1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" y="274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72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6C12A-5A81-D0F1-1F4F-A4F29945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B66E9-BC6C-4183-3326-36F905B84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04D0A-E147-8251-2EB8-FE20CECCB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" y="254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75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11E4-3A79-9963-6768-584AFD9C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5007D-64E4-6D08-AB86-6075EDCA0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837E2-E201-E8FD-DF4F-6A0139E9E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" y="248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C948-4A03-27DD-5156-C3C44BDC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76874-CA3A-8C48-9189-CAC50E64F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E17DF-817D-09D0-95EC-27E348AB7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" y="232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83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2142-503F-3A54-649D-0E0A9FCE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D2D6-C052-D793-39BB-620FB2263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6AC4A-9661-C078-E983-6F35D3FF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" y="229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48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1169D-7337-B489-CB27-1416704E9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2991E-A1C0-BD24-6290-C6B609B42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CA3BB-043B-41E7-6B61-80C78FE7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" y="231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59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6767-0253-9455-E94D-4ECE2506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84D39-F698-8A95-B585-E56E94E75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21656-6952-8419-A98D-2AE96E5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" y="236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53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F46C9-EBA6-4F5F-4EA2-E9BEA2D5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A259B-0676-E30D-7FC3-B2B2017E8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BBFD7-FE4A-98E6-F106-B823AAE1D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" y="279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97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3C0A-24B1-0257-1966-8ABE777E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C931E-7530-BD6A-736B-C3C8767C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D98D0-67E2-61EC-2024-ADB504DDA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" y="255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17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67C6-99CC-802E-D73D-16AC79E0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B27DE-61ED-3317-AEB7-CB621954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E6824-9EB9-1B6B-9129-16F2C2B7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" y="2716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20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CD62-B5A4-9A31-D387-829B4B4E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3BDE-2003-9FDF-9EB5-FDEAD0491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C8C6E-8041-CD41-B844-4961B92E8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" y="228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02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4B9-A053-56F0-DE86-CF607C22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BB5C1-8413-5E61-BBAB-4B352F2D7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31892-2A1C-3738-F409-24B3EFE49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" y="261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45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95DA-73C7-28E8-1226-93CC2495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CDC44-EA30-FE85-9EF2-CA0373E0E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75410-25F6-8B69-4ABB-70DC60F27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" y="302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5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5EF10-1BBF-A8D7-4D8D-85DABA4C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58145-9F59-E51B-D63D-D0592FF30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3767-436E-7512-9874-D39B4C6839B8}"/>
              </a:ext>
            </a:extLst>
          </p:cNvPr>
          <p:cNvGrpSpPr/>
          <p:nvPr/>
        </p:nvGrpSpPr>
        <p:grpSpPr>
          <a:xfrm>
            <a:off x="955" y="2658"/>
            <a:ext cx="12197789" cy="6940296"/>
            <a:chOff x="955" y="2658"/>
            <a:chExt cx="12197789" cy="69402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0C396A-75A1-9CD7-C70D-A975B72BF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5" y="2658"/>
              <a:ext cx="12197789" cy="694029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A3DC0E-91C5-683B-C078-E3C8C5C79C24}"/>
                </a:ext>
              </a:extLst>
            </p:cNvPr>
            <p:cNvSpPr/>
            <p:nvPr/>
          </p:nvSpPr>
          <p:spPr>
            <a:xfrm>
              <a:off x="723900" y="4648200"/>
              <a:ext cx="10629900" cy="1528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1714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124A-4F23-D6E4-631A-AE064AF5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C3F6B-0B19-240C-CB0E-DEE53B14F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25B16-3328-F185-7FC2-E795D6AD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" y="261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747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B3BF-1D88-F6E7-EB7C-2B4B8BAFC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D5F74-7415-C530-ADD7-058075E0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38F07-339D-8A6A-87EF-08D805419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" y="281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43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34B5-C5E1-52A2-14B3-78D921E1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E1A1C-0F24-CC7C-1532-6DE1D0E55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AF4D4-FBF2-55F5-63D6-A189D4A15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" y="182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3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E54E-A556-E7E3-BA13-A317660E7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C7DE0-ACB8-754A-1FB1-722DD9DFC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962AA-7C70-FBC7-F376-3C76EEBE0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" y="249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73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C9CC-FA22-B966-342B-67F6334D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24E4A-304A-A6D1-C73B-75CC772C6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2F5BF-1F4E-6E69-84D3-200BB010F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" y="2116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42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6944-79E9-743E-88F6-CC474D70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6168A-9481-0A41-B5F5-12439A621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891B1-3AF5-64D8-A4EB-0B1CBC240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" y="273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22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4668-7D20-3FA9-321E-B2929C19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D70D7-7838-AE04-301A-DDD964750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5207A-EB36-62D7-4FE7-BCD969B17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" y="262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0B1E-CF1E-9966-545F-232729FD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B42E7-D86E-A00E-76BF-93151A64B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C6258-FB1C-696A-76AB-9FBE7C8A7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" y="213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45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F13A-77D9-E453-8433-779EB395D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E88E4-A2C2-6479-8B6B-B87E9A1F2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F2842-F803-2055-8AF9-E36CF93BD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" y="238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53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BF70-3842-0E6B-7849-6AD02D97E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7C8DB-D689-04FE-9C8D-257D1F4DC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F4F98-1924-BBDC-8173-EDFB052D0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" y="233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78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CB9D0-3F80-52EE-550B-F1B2B3F5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C395D-3BB1-C0E2-D39E-ADFA4BDAF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AB287-DC11-73C4-127F-8632CAF9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" y="240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35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470F7-59C0-7917-F91A-8053C02D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4203-1C6C-92B1-E14C-186F29175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9FD29-70F8-0CD9-A1AA-AAE2E2ED0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" y="262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692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BC7E8-0F04-E682-053A-7E910AA4B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48B53-1160-D313-CB5A-3BF0CC78E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437294-E469-2793-F943-8A6F0350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" y="2437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259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4D65-3CE4-8BBB-50CC-C9CBB99D5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C0F74-E731-909A-E4BC-347240E9D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35FFA-EABB-9904-36C4-0A3969BB6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" y="248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10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6C6A-17CA-BF77-A432-961E69FA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F3ACF-25DB-6A76-7528-126C039BC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D4442-8EDF-1B6B-5C3D-40C5B3EE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" y="2404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6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F0F2-C9C3-B158-2E8F-4F4B2B61E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5DBE0-4440-6A00-2818-5B108FD40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6E8C2-B1FC-E024-E242-3F9F64CF8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" y="2279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64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156A-5C8F-82D0-3072-263B0708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67D4D-EBCA-483B-BEA4-D1ACCA01E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8951F-E5E2-B3BD-178F-53DB4EA3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" y="257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14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0DC2-FD80-34CB-57B0-EF0E2E8F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39B53-723D-A1FC-723F-7921DFA25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A811F-A677-6451-554B-4AC6800BA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" y="2596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6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EEC8-53D2-D711-1FBB-61F5CB657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A29F0-7976-7F2B-0323-3A33312D3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BAE9F-3403-B301-EFCB-7B3E5CAD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" y="218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99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9EAC-5CAE-9FB3-AB2A-A358051E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60185-3B34-E6EF-3C5F-067F7D83C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246CB-768A-069A-0155-6D37D98D8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" y="242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902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49F9-FCF8-1B9A-E589-80D3DC98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AB4EC-A35B-9625-4D4C-CEDFBCB07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D3777-1A97-B0AD-B234-416A5E0C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" y="2428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04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816B-310F-EF01-6EF9-EFE3A195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C1A9A-65FA-9AAB-13A0-16DFCC46C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D82EF-D272-A31B-9C12-0C19B8FFD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" y="2341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307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45C9-6B3D-F156-046E-5BED31DF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10158-939D-C5DF-9E0A-DFD33DAE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C12D1-9EE1-FBC7-7838-182DF871B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" y="2572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856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978BB-E773-3224-A5E5-6EF471512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5EC8A-3F64-D84A-6906-3D352C2AF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8BFF2-D559-4AD1-13A6-F1CADD8BF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" y="2653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0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28F2C-2C73-79BD-9D46-8FE01A8C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6F9E5-0003-2433-5360-18FF2E977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2F181-F192-DBB3-E4F5-C9C923BE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" y="2150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5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2555-E669-C424-74CD-B42B2530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6B24B-D229-35C5-FB60-2F517E7F6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F828F-D669-4834-C1C8-5F7920A5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" y="2015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7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25D40-FB95-5234-C904-F59C4DF3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55DFB-95CB-4568-33F1-4E8E09C0C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7EEFE-CF60-6B3F-1A19-62CAF6BD1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" y="2236"/>
            <a:ext cx="12197789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3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8B31EC8A39247ACE1C625C23D9C7F" ma:contentTypeVersion="26" ma:contentTypeDescription="Create a new document." ma:contentTypeScope="" ma:versionID="59054653687c38c06d210e0eab5fc2ef">
  <xsd:schema xmlns:xsd="http://www.w3.org/2001/XMLSchema" xmlns:xs="http://www.w3.org/2001/XMLSchema" xmlns:p="http://schemas.microsoft.com/office/2006/metadata/properties" xmlns:ns2="459fb7d5-d57f-4805-a159-99f5809cfc7b" xmlns:ns3="d8017578-47de-4a5f-87e9-bec32af36919" targetNamespace="http://schemas.microsoft.com/office/2006/metadata/properties" ma:root="true" ma:fieldsID="80458b45858c4a8def0567b4b6cb0b2f" ns2:_="" ns3:_="">
    <xsd:import namespace="459fb7d5-d57f-4805-a159-99f5809cfc7b"/>
    <xsd:import namespace="d8017578-47de-4a5f-87e9-bec32af369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fb7d5-d57f-4805-a159-99f5809cfc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7917f8a-7bf5-43be-8ff3-b34384fe7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17578-47de-4a5f-87e9-bec32af369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0a56707-f2c7-4331-a900-94049755d8e2}" ma:internalName="TaxCatchAll" ma:showField="CatchAllData" ma:web="d8017578-47de-4a5f-87e9-bec32af369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9fb7d5-d57f-4805-a159-99f5809cfc7b">
      <Terms xmlns="http://schemas.microsoft.com/office/infopath/2007/PartnerControls"/>
    </lcf76f155ced4ddcb4097134ff3c332f>
    <TaxCatchAll xmlns="d8017578-47de-4a5f-87e9-bec32af36919" xsi:nil="true"/>
  </documentManagement>
</p:properties>
</file>

<file path=customXml/itemProps1.xml><?xml version="1.0" encoding="utf-8"?>
<ds:datastoreItem xmlns:ds="http://schemas.openxmlformats.org/officeDocument/2006/customXml" ds:itemID="{1C77B3E8-E2A5-43E6-B9D0-9B2D357BE4D6}"/>
</file>

<file path=customXml/itemProps2.xml><?xml version="1.0" encoding="utf-8"?>
<ds:datastoreItem xmlns:ds="http://schemas.openxmlformats.org/officeDocument/2006/customXml" ds:itemID="{2999BB45-6CE1-4578-9CD3-8238F3F8B3F8}"/>
</file>

<file path=customXml/itemProps3.xml><?xml version="1.0" encoding="utf-8"?>
<ds:datastoreItem xmlns:ds="http://schemas.openxmlformats.org/officeDocument/2006/customXml" ds:itemID="{644D4504-C496-4ED1-8EE2-6E6CBDB20417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Pamela De Vera</dc:creator>
  <cp:lastModifiedBy>Maria Pamela De Vera</cp:lastModifiedBy>
  <cp:revision>3</cp:revision>
  <dcterms:created xsi:type="dcterms:W3CDTF">2022-09-16T17:02:49Z</dcterms:created>
  <dcterms:modified xsi:type="dcterms:W3CDTF">2022-09-16T17:17:26Z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0x0101004F78B31EC8A39247ACE1C625C23D9C7F</vt:lpwstr>
  </property>
</Properties>
</file>