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1" r:id="rId36"/>
    <p:sldId id="293" r:id="rId37"/>
    <p:sldId id="289" r:id="rId38"/>
    <p:sldId id="288" r:id="rId39"/>
    <p:sldId id="292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2D27A5-369E-49D9-B076-7AD6BF5D5FD9}" v="981" dt="2022-08-29T13:42:03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en Dulgar" userId="S::cdulgar@fldata.com::5533a88f-74c7-4a19-b084-c6e3eeb37649" providerId="AD" clId="Web-{302D27A5-369E-49D9-B076-7AD6BF5D5FD9}"/>
    <pc:docChg chg="addSld delSld modSld">
      <pc:chgData name="Ceren Dulgar" userId="S::cdulgar@fldata.com::5533a88f-74c7-4a19-b084-c6e3eeb37649" providerId="AD" clId="Web-{302D27A5-369E-49D9-B076-7AD6BF5D5FD9}" dt="2022-08-29T13:42:03.741" v="869" actId="14100"/>
      <pc:docMkLst>
        <pc:docMk/>
      </pc:docMkLst>
      <pc:sldChg chg="addSp delSp modSp del">
        <pc:chgData name="Ceren Dulgar" userId="S::cdulgar@fldata.com::5533a88f-74c7-4a19-b084-c6e3eeb37649" providerId="AD" clId="Web-{302D27A5-369E-49D9-B076-7AD6BF5D5FD9}" dt="2022-08-26T20:34:43.759" v="137"/>
        <pc:sldMkLst>
          <pc:docMk/>
          <pc:sldMk cId="109857222" sldId="256"/>
        </pc:sldMkLst>
        <pc:spChg chg="del">
          <ac:chgData name="Ceren Dulgar" userId="S::cdulgar@fldata.com::5533a88f-74c7-4a19-b084-c6e3eeb37649" providerId="AD" clId="Web-{302D27A5-369E-49D9-B076-7AD6BF5D5FD9}" dt="2022-08-26T20:29:55.844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Ceren Dulgar" userId="S::cdulgar@fldata.com::5533a88f-74c7-4a19-b084-c6e3eeb37649" providerId="AD" clId="Web-{302D27A5-369E-49D9-B076-7AD6BF5D5FD9}" dt="2022-08-26T20:29:55.859" v="1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Ceren Dulgar" userId="S::cdulgar@fldata.com::5533a88f-74c7-4a19-b084-c6e3eeb37649" providerId="AD" clId="Web-{302D27A5-369E-49D9-B076-7AD6BF5D5FD9}" dt="2022-08-26T20:30:11.516" v="2"/>
          <ac:picMkLst>
            <pc:docMk/>
            <pc:sldMk cId="109857222" sldId="256"/>
            <ac:picMk id="4" creationId="{EC1D16F2-F170-EBA4-5767-0AFD67C61A4C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1.547" v="3"/>
          <ac:picMkLst>
            <pc:docMk/>
            <pc:sldMk cId="109857222" sldId="256"/>
            <ac:picMk id="5" creationId="{498CAB49-BB55-AA84-8685-17180EFD1050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1.579" v="4"/>
          <ac:picMkLst>
            <pc:docMk/>
            <pc:sldMk cId="109857222" sldId="256"/>
            <ac:picMk id="6" creationId="{A40B1778-BC48-AEBA-3653-470E57D01652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1.625" v="5"/>
          <ac:picMkLst>
            <pc:docMk/>
            <pc:sldMk cId="109857222" sldId="256"/>
            <ac:picMk id="7" creationId="{73AFCC36-34A6-01A3-DF79-17CF59A31920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1.657" v="6"/>
          <ac:picMkLst>
            <pc:docMk/>
            <pc:sldMk cId="109857222" sldId="256"/>
            <ac:picMk id="8" creationId="{A72F38A6-AE60-A3AF-3477-6BBF08B9BD75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1.688" v="7"/>
          <ac:picMkLst>
            <pc:docMk/>
            <pc:sldMk cId="109857222" sldId="256"/>
            <ac:picMk id="9" creationId="{1BDD56E0-33A2-923C-27E8-253CB08F60FB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1.735" v="8"/>
          <ac:picMkLst>
            <pc:docMk/>
            <pc:sldMk cId="109857222" sldId="256"/>
            <ac:picMk id="10" creationId="{86740ECB-B115-B5B4-E99C-30A5D2301D90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1.766" v="9"/>
          <ac:picMkLst>
            <pc:docMk/>
            <pc:sldMk cId="109857222" sldId="256"/>
            <ac:picMk id="11" creationId="{741E75DE-0082-8EE6-1DF7-067D8FC4ABE2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1.797" v="10"/>
          <ac:picMkLst>
            <pc:docMk/>
            <pc:sldMk cId="109857222" sldId="256"/>
            <ac:picMk id="12" creationId="{EF66C32F-80AF-CF52-7E7F-EDF7F1445411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2.954" v="11"/>
          <ac:picMkLst>
            <pc:docMk/>
            <pc:sldMk cId="109857222" sldId="256"/>
            <ac:picMk id="13" creationId="{DACC2B51-BDAD-8238-674D-09985ADB5116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3.016" v="12"/>
          <ac:picMkLst>
            <pc:docMk/>
            <pc:sldMk cId="109857222" sldId="256"/>
            <ac:picMk id="14" creationId="{505258DF-C86D-2E4E-0DA4-003A98B1733F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3.704" v="13"/>
          <ac:picMkLst>
            <pc:docMk/>
            <pc:sldMk cId="109857222" sldId="256"/>
            <ac:picMk id="15" creationId="{7095849F-EF92-A819-CCF8-F821F3588E85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4.001" v="14"/>
          <ac:picMkLst>
            <pc:docMk/>
            <pc:sldMk cId="109857222" sldId="256"/>
            <ac:picMk id="16" creationId="{9A692DB8-E33D-007C-AE6C-663245850A04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4.047" v="15"/>
          <ac:picMkLst>
            <pc:docMk/>
            <pc:sldMk cId="109857222" sldId="256"/>
            <ac:picMk id="17" creationId="{03C7D48A-3168-5DA2-4FC3-CB6CA914906B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8.329" v="16"/>
          <ac:picMkLst>
            <pc:docMk/>
            <pc:sldMk cId="109857222" sldId="256"/>
            <ac:picMk id="18" creationId="{778F9BFE-3989-9206-4B59-FB44096C0CF0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8.376" v="17"/>
          <ac:picMkLst>
            <pc:docMk/>
            <pc:sldMk cId="109857222" sldId="256"/>
            <ac:picMk id="19" creationId="{6AD7D5A4-6AFF-3398-09A7-503080D9314A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8.407" v="18"/>
          <ac:picMkLst>
            <pc:docMk/>
            <pc:sldMk cId="109857222" sldId="256"/>
            <ac:picMk id="20" creationId="{9FE858AE-DD33-CA5E-4613-7DAA497DFA38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8.469" v="19"/>
          <ac:picMkLst>
            <pc:docMk/>
            <pc:sldMk cId="109857222" sldId="256"/>
            <ac:picMk id="21" creationId="{7B3D655C-B52D-7A87-719E-A54F7F1DBAD3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8.501" v="20"/>
          <ac:picMkLst>
            <pc:docMk/>
            <pc:sldMk cId="109857222" sldId="256"/>
            <ac:picMk id="22" creationId="{BCAEBC70-8769-9C44-54D6-6B005D8CAE30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8.548" v="21"/>
          <ac:picMkLst>
            <pc:docMk/>
            <pc:sldMk cId="109857222" sldId="256"/>
            <ac:picMk id="23" creationId="{5A1169A5-7329-BCF6-CFBA-4409ED7DEF0B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8.594" v="22"/>
          <ac:picMkLst>
            <pc:docMk/>
            <pc:sldMk cId="109857222" sldId="256"/>
            <ac:picMk id="24" creationId="{F011D8C4-7E0B-7CC4-4504-94DE2EA472F5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8.641" v="23"/>
          <ac:picMkLst>
            <pc:docMk/>
            <pc:sldMk cId="109857222" sldId="256"/>
            <ac:picMk id="25" creationId="{4FFA4111-8FBD-BF18-BF98-F7556CEAC58C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8.844" v="24"/>
          <ac:picMkLst>
            <pc:docMk/>
            <pc:sldMk cId="109857222" sldId="256"/>
            <ac:picMk id="26" creationId="{1313B7DA-AB86-395E-B585-37D8A86044D6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8.891" v="25"/>
          <ac:picMkLst>
            <pc:docMk/>
            <pc:sldMk cId="109857222" sldId="256"/>
            <ac:picMk id="27" creationId="{BAABE6F0-F86B-0F8F-CB67-B32A89E8D769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8.938" v="26"/>
          <ac:picMkLst>
            <pc:docMk/>
            <pc:sldMk cId="109857222" sldId="256"/>
            <ac:picMk id="28" creationId="{FC379149-0215-EC87-D817-5C476E9C8999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8.985" v="27"/>
          <ac:picMkLst>
            <pc:docMk/>
            <pc:sldMk cId="109857222" sldId="256"/>
            <ac:picMk id="29" creationId="{C0EAE538-B449-439E-FE74-755D2956F72E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9.032" v="28"/>
          <ac:picMkLst>
            <pc:docMk/>
            <pc:sldMk cId="109857222" sldId="256"/>
            <ac:picMk id="30" creationId="{21A93B8D-FCE4-8C97-CC58-106D8FF28457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9.094" v="29"/>
          <ac:picMkLst>
            <pc:docMk/>
            <pc:sldMk cId="109857222" sldId="256"/>
            <ac:picMk id="31" creationId="{0D902B47-55D9-B79A-F8B7-7B95F8B25D78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9.141" v="30"/>
          <ac:picMkLst>
            <pc:docMk/>
            <pc:sldMk cId="109857222" sldId="256"/>
            <ac:picMk id="32" creationId="{6894D769-CC6E-3CCE-46BD-0D675BDE5558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9.220" v="31"/>
          <ac:picMkLst>
            <pc:docMk/>
            <pc:sldMk cId="109857222" sldId="256"/>
            <ac:picMk id="33" creationId="{848DEEDD-BE79-CCF1-0E2A-E992DEE9046B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9.282" v="32"/>
          <ac:picMkLst>
            <pc:docMk/>
            <pc:sldMk cId="109857222" sldId="256"/>
            <ac:picMk id="34" creationId="{FD960312-2AFA-3542-B598-6BD1A47905DA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9.344" v="33"/>
          <ac:picMkLst>
            <pc:docMk/>
            <pc:sldMk cId="109857222" sldId="256"/>
            <ac:picMk id="35" creationId="{1188AD69-F6EC-2FAA-7C79-E4C6107B6B88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9.391" v="34"/>
          <ac:picMkLst>
            <pc:docMk/>
            <pc:sldMk cId="109857222" sldId="256"/>
            <ac:picMk id="36" creationId="{CEA818E6-A6DA-7A72-4D60-3BAAEB314BD6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9.454" v="35"/>
          <ac:picMkLst>
            <pc:docMk/>
            <pc:sldMk cId="109857222" sldId="256"/>
            <ac:picMk id="37" creationId="{1CBFF83F-5F23-BA99-592F-6CE485E3F03D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9.501" v="36"/>
          <ac:picMkLst>
            <pc:docMk/>
            <pc:sldMk cId="109857222" sldId="256"/>
            <ac:picMk id="38" creationId="{1DC629BE-2190-79F5-957F-F3133C86F88D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9.563" v="37"/>
          <ac:picMkLst>
            <pc:docMk/>
            <pc:sldMk cId="109857222" sldId="256"/>
            <ac:picMk id="39" creationId="{C4798495-D58A-703A-47F3-EF4BBD493243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9.610" v="38"/>
          <ac:picMkLst>
            <pc:docMk/>
            <pc:sldMk cId="109857222" sldId="256"/>
            <ac:picMk id="40" creationId="{D36D51F1-0978-5CCA-E428-4E5EC297D100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9.657" v="39"/>
          <ac:picMkLst>
            <pc:docMk/>
            <pc:sldMk cId="109857222" sldId="256"/>
            <ac:picMk id="41" creationId="{E30DB544-19DA-FCED-A09B-D594C92F65AD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9.719" v="40"/>
          <ac:picMkLst>
            <pc:docMk/>
            <pc:sldMk cId="109857222" sldId="256"/>
            <ac:picMk id="42" creationId="{96463A29-C71C-F310-D758-C46A7784686A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9.766" v="41"/>
          <ac:picMkLst>
            <pc:docMk/>
            <pc:sldMk cId="109857222" sldId="256"/>
            <ac:picMk id="43" creationId="{3FECF15B-B960-97D4-1B13-3421A32D8C16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9.829" v="42"/>
          <ac:picMkLst>
            <pc:docMk/>
            <pc:sldMk cId="109857222" sldId="256"/>
            <ac:picMk id="44" creationId="{96061F34-8DF6-A037-0E08-25D1F8A1F493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9.891" v="43"/>
          <ac:picMkLst>
            <pc:docMk/>
            <pc:sldMk cId="109857222" sldId="256"/>
            <ac:picMk id="45" creationId="{75770FBC-DC5D-4864-43F0-33185D59E1B4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19.954" v="44"/>
          <ac:picMkLst>
            <pc:docMk/>
            <pc:sldMk cId="109857222" sldId="256"/>
            <ac:picMk id="46" creationId="{F9FD7479-76C6-E07E-B827-7AE29C491101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0.016" v="45"/>
          <ac:picMkLst>
            <pc:docMk/>
            <pc:sldMk cId="109857222" sldId="256"/>
            <ac:picMk id="47" creationId="{4AA66863-22DE-DE05-7D62-39E33D55C6DE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0.079" v="46"/>
          <ac:picMkLst>
            <pc:docMk/>
            <pc:sldMk cId="109857222" sldId="256"/>
            <ac:picMk id="48" creationId="{A8E81459-E997-8885-8AEB-874644C176F9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0.142" v="47"/>
          <ac:picMkLst>
            <pc:docMk/>
            <pc:sldMk cId="109857222" sldId="256"/>
            <ac:picMk id="49" creationId="{42FB88B5-CC50-2473-8591-138F5316990B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0.188" v="48"/>
          <ac:picMkLst>
            <pc:docMk/>
            <pc:sldMk cId="109857222" sldId="256"/>
            <ac:picMk id="50" creationId="{C91AC412-7ADA-361A-5C64-7B135FE50974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0.251" v="49"/>
          <ac:picMkLst>
            <pc:docMk/>
            <pc:sldMk cId="109857222" sldId="256"/>
            <ac:picMk id="51" creationId="{9530E31C-7B69-6FE7-9508-F6E3679C9FA7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0.313" v="50"/>
          <ac:picMkLst>
            <pc:docMk/>
            <pc:sldMk cId="109857222" sldId="256"/>
            <ac:picMk id="52" creationId="{E1633019-84FD-AD26-9CB2-0D2E0A9A94B5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0.376" v="51"/>
          <ac:picMkLst>
            <pc:docMk/>
            <pc:sldMk cId="109857222" sldId="256"/>
            <ac:picMk id="53" creationId="{B871ABEA-8191-9637-15B5-AB8172818FD0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0.438" v="52"/>
          <ac:picMkLst>
            <pc:docMk/>
            <pc:sldMk cId="109857222" sldId="256"/>
            <ac:picMk id="54" creationId="{214095BA-A707-5341-4291-210D3E49D72D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0.516" v="53"/>
          <ac:picMkLst>
            <pc:docMk/>
            <pc:sldMk cId="109857222" sldId="256"/>
            <ac:picMk id="55" creationId="{D3903EE9-08CC-635C-DE4D-13E0A1F01398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0.626" v="54"/>
          <ac:picMkLst>
            <pc:docMk/>
            <pc:sldMk cId="109857222" sldId="256"/>
            <ac:picMk id="56" creationId="{0984A42A-FBA9-18A2-36CA-A8A505D1F84F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0.688" v="55"/>
          <ac:picMkLst>
            <pc:docMk/>
            <pc:sldMk cId="109857222" sldId="256"/>
            <ac:picMk id="57" creationId="{761C89EB-8E2E-7E5E-74C6-8646B46B1337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0.766" v="56"/>
          <ac:picMkLst>
            <pc:docMk/>
            <pc:sldMk cId="109857222" sldId="256"/>
            <ac:picMk id="58" creationId="{2E3D471B-F8BF-4EE3-CC55-E395CAABC01F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0.829" v="57"/>
          <ac:picMkLst>
            <pc:docMk/>
            <pc:sldMk cId="109857222" sldId="256"/>
            <ac:picMk id="59" creationId="{C967F771-3497-741C-C2AD-BA48242CD4FB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0.907" v="58"/>
          <ac:picMkLst>
            <pc:docMk/>
            <pc:sldMk cId="109857222" sldId="256"/>
            <ac:picMk id="60" creationId="{7FA7393A-6AC6-416D-4CD6-89413D04D41C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0.985" v="59"/>
          <ac:picMkLst>
            <pc:docMk/>
            <pc:sldMk cId="109857222" sldId="256"/>
            <ac:picMk id="61" creationId="{47F6E4E1-4334-5989-0A4B-5489BDFCC8F1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1.063" v="60"/>
          <ac:picMkLst>
            <pc:docMk/>
            <pc:sldMk cId="109857222" sldId="256"/>
            <ac:picMk id="62" creationId="{379871D4-4AD9-6497-10B7-244E0879ACD8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1.126" v="61"/>
          <ac:picMkLst>
            <pc:docMk/>
            <pc:sldMk cId="109857222" sldId="256"/>
            <ac:picMk id="63" creationId="{AFB875D9-0ACD-084D-E25A-8964C4A239D8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1.204" v="62"/>
          <ac:picMkLst>
            <pc:docMk/>
            <pc:sldMk cId="109857222" sldId="256"/>
            <ac:picMk id="64" creationId="{26E01260-AD1D-417E-30F5-B2F9BCF742A7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30:21.266" v="63"/>
          <ac:picMkLst>
            <pc:docMk/>
            <pc:sldMk cId="109857222" sldId="256"/>
            <ac:picMk id="65" creationId="{BA8F4FF5-2D0F-9D08-339A-99A8934DC0AE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34:37.508" v="136"/>
          <ac:picMkLst>
            <pc:docMk/>
            <pc:sldMk cId="109857222" sldId="256"/>
            <ac:picMk id="66" creationId="{0929350D-69BB-3D74-6F27-70548F5BCA68}"/>
          </ac:picMkLst>
        </pc:picChg>
      </pc:sldChg>
      <pc:sldChg chg="addSp delSp modSp add mod replId modShow">
        <pc:chgData name="Ceren Dulgar" userId="S::cdulgar@fldata.com::5533a88f-74c7-4a19-b084-c6e3eeb37649" providerId="AD" clId="Web-{302D27A5-369E-49D9-B076-7AD6BF5D5FD9}" dt="2022-08-26T20:37:00.372" v="202" actId="14100"/>
        <pc:sldMkLst>
          <pc:docMk/>
          <pc:sldMk cId="1397481572" sldId="257"/>
        </pc:sldMkLst>
        <pc:picChg chg="add mod">
          <ac:chgData name="Ceren Dulgar" userId="S::cdulgar@fldata.com::5533a88f-74c7-4a19-b084-c6e3eeb37649" providerId="AD" clId="Web-{302D27A5-369E-49D9-B076-7AD6BF5D5FD9}" dt="2022-08-26T20:37:00.372" v="202" actId="14100"/>
          <ac:picMkLst>
            <pc:docMk/>
            <pc:sldMk cId="1397481572" sldId="257"/>
            <ac:picMk id="2" creationId="{94293633-2C26-D00F-3A27-3F87E47BFCF5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36:45.668" v="197"/>
          <ac:picMkLst>
            <pc:docMk/>
            <pc:sldMk cId="1397481572" sldId="257"/>
            <ac:picMk id="3" creationId="{17A04ACE-A4BB-929B-EFF6-295ED2839CD4}"/>
          </ac:picMkLst>
        </pc:picChg>
        <pc:picChg chg="del">
          <ac:chgData name="Ceren Dulgar" userId="S::cdulgar@fldata.com::5533a88f-74c7-4a19-b084-c6e3eeb37649" providerId="AD" clId="Web-{302D27A5-369E-49D9-B076-7AD6BF5D5FD9}" dt="2022-08-26T20:33:10.146" v="129"/>
          <ac:picMkLst>
            <pc:docMk/>
            <pc:sldMk cId="1397481572" sldId="257"/>
            <ac:picMk id="4" creationId="{EC1D16F2-F170-EBA4-5767-0AFD67C61A4C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9.709" v="128"/>
          <ac:picMkLst>
            <pc:docMk/>
            <pc:sldMk cId="1397481572" sldId="257"/>
            <ac:picMk id="5" creationId="{498CAB49-BB55-AA84-8685-17180EFD1050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9.115" v="127"/>
          <ac:picMkLst>
            <pc:docMk/>
            <pc:sldMk cId="1397481572" sldId="257"/>
            <ac:picMk id="6" creationId="{A40B1778-BC48-AEBA-3653-470E57D01652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7.521" v="126"/>
          <ac:picMkLst>
            <pc:docMk/>
            <pc:sldMk cId="1397481572" sldId="257"/>
            <ac:picMk id="7" creationId="{73AFCC36-34A6-01A3-DF79-17CF59A31920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7.428" v="125"/>
          <ac:picMkLst>
            <pc:docMk/>
            <pc:sldMk cId="1397481572" sldId="257"/>
            <ac:picMk id="8" creationId="{A72F38A6-AE60-A3AF-3477-6BBF08B9BD75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6.818" v="124"/>
          <ac:picMkLst>
            <pc:docMk/>
            <pc:sldMk cId="1397481572" sldId="257"/>
            <ac:picMk id="9" creationId="{1BDD56E0-33A2-923C-27E8-253CB08F60FB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6.287" v="123"/>
          <ac:picMkLst>
            <pc:docMk/>
            <pc:sldMk cId="1397481572" sldId="257"/>
            <ac:picMk id="10" creationId="{86740ECB-B115-B5B4-E99C-30A5D2301D90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5.553" v="122"/>
          <ac:picMkLst>
            <pc:docMk/>
            <pc:sldMk cId="1397481572" sldId="257"/>
            <ac:picMk id="11" creationId="{741E75DE-0082-8EE6-1DF7-067D8FC4ABE2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5.053" v="121"/>
          <ac:picMkLst>
            <pc:docMk/>
            <pc:sldMk cId="1397481572" sldId="257"/>
            <ac:picMk id="12" creationId="{EF66C32F-80AF-CF52-7E7F-EDF7F1445411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4.521" v="120"/>
          <ac:picMkLst>
            <pc:docMk/>
            <pc:sldMk cId="1397481572" sldId="257"/>
            <ac:picMk id="13" creationId="{DACC2B51-BDAD-8238-674D-09985ADB5116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4.256" v="119"/>
          <ac:picMkLst>
            <pc:docMk/>
            <pc:sldMk cId="1397481572" sldId="257"/>
            <ac:picMk id="14" creationId="{505258DF-C86D-2E4E-0DA4-003A98B1733F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3.990" v="118"/>
          <ac:picMkLst>
            <pc:docMk/>
            <pc:sldMk cId="1397481572" sldId="257"/>
            <ac:picMk id="15" creationId="{7095849F-EF92-A819-CCF8-F821F3588E85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3.709" v="117"/>
          <ac:picMkLst>
            <pc:docMk/>
            <pc:sldMk cId="1397481572" sldId="257"/>
            <ac:picMk id="16" creationId="{9A692DB8-E33D-007C-AE6C-663245850A04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3.256" v="116"/>
          <ac:picMkLst>
            <pc:docMk/>
            <pc:sldMk cId="1397481572" sldId="257"/>
            <ac:picMk id="17" creationId="{03C7D48A-3168-5DA2-4FC3-CB6CA914906B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2.974" v="115"/>
          <ac:picMkLst>
            <pc:docMk/>
            <pc:sldMk cId="1397481572" sldId="257"/>
            <ac:picMk id="18" creationId="{778F9BFE-3989-9206-4B59-FB44096C0CF0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2.490" v="114"/>
          <ac:picMkLst>
            <pc:docMk/>
            <pc:sldMk cId="1397481572" sldId="257"/>
            <ac:picMk id="19" creationId="{6AD7D5A4-6AFF-3398-09A7-503080D9314A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2.177" v="113"/>
          <ac:picMkLst>
            <pc:docMk/>
            <pc:sldMk cId="1397481572" sldId="257"/>
            <ac:picMk id="20" creationId="{9FE858AE-DD33-CA5E-4613-7DAA497DFA38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1.677" v="112"/>
          <ac:picMkLst>
            <pc:docMk/>
            <pc:sldMk cId="1397481572" sldId="257"/>
            <ac:picMk id="21" creationId="{7B3D655C-B52D-7A87-719E-A54F7F1DBAD3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1.584" v="111"/>
          <ac:picMkLst>
            <pc:docMk/>
            <pc:sldMk cId="1397481572" sldId="257"/>
            <ac:picMk id="22" creationId="{BCAEBC70-8769-9C44-54D6-6B005D8CAE30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1.115" v="110"/>
          <ac:picMkLst>
            <pc:docMk/>
            <pc:sldMk cId="1397481572" sldId="257"/>
            <ac:picMk id="23" creationId="{5A1169A5-7329-BCF6-CFBA-4409ED7DEF0B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0.772" v="109"/>
          <ac:picMkLst>
            <pc:docMk/>
            <pc:sldMk cId="1397481572" sldId="257"/>
            <ac:picMk id="24" creationId="{F011D8C4-7E0B-7CC4-4504-94DE2EA472F5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0.506" v="108"/>
          <ac:picMkLst>
            <pc:docMk/>
            <pc:sldMk cId="1397481572" sldId="257"/>
            <ac:picMk id="25" creationId="{4FFA4111-8FBD-BF18-BF98-F7556CEAC58C}"/>
          </ac:picMkLst>
        </pc:picChg>
        <pc:picChg chg="del">
          <ac:chgData name="Ceren Dulgar" userId="S::cdulgar@fldata.com::5533a88f-74c7-4a19-b084-c6e3eeb37649" providerId="AD" clId="Web-{302D27A5-369E-49D9-B076-7AD6BF5D5FD9}" dt="2022-08-26T20:33:00.396" v="107"/>
          <ac:picMkLst>
            <pc:docMk/>
            <pc:sldMk cId="1397481572" sldId="257"/>
            <ac:picMk id="26" creationId="{1313B7DA-AB86-395E-B585-37D8A86044D6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9.834" v="106"/>
          <ac:picMkLst>
            <pc:docMk/>
            <pc:sldMk cId="1397481572" sldId="257"/>
            <ac:picMk id="27" creationId="{BAABE6F0-F86B-0F8F-CB67-B32A89E8D769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9.740" v="105"/>
          <ac:picMkLst>
            <pc:docMk/>
            <pc:sldMk cId="1397481572" sldId="257"/>
            <ac:picMk id="28" creationId="{FC379149-0215-EC87-D817-5C476E9C8999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9.053" v="104"/>
          <ac:picMkLst>
            <pc:docMk/>
            <pc:sldMk cId="1397481572" sldId="257"/>
            <ac:picMk id="29" creationId="{C0EAE538-B449-439E-FE74-755D2956F72E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8.756" v="103"/>
          <ac:picMkLst>
            <pc:docMk/>
            <pc:sldMk cId="1397481572" sldId="257"/>
            <ac:picMk id="30" creationId="{21A93B8D-FCE4-8C97-CC58-106D8FF28457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8.630" v="102"/>
          <ac:picMkLst>
            <pc:docMk/>
            <pc:sldMk cId="1397481572" sldId="257"/>
            <ac:picMk id="31" creationId="{0D902B47-55D9-B79A-F8B7-7B95F8B25D78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8.146" v="101"/>
          <ac:picMkLst>
            <pc:docMk/>
            <pc:sldMk cId="1397481572" sldId="257"/>
            <ac:picMk id="32" creationId="{6894D769-CC6E-3CCE-46BD-0D675BDE5558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7.662" v="100"/>
          <ac:picMkLst>
            <pc:docMk/>
            <pc:sldMk cId="1397481572" sldId="257"/>
            <ac:picMk id="33" creationId="{848DEEDD-BE79-CCF1-0E2A-E992DEE9046B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6.974" v="99"/>
          <ac:picMkLst>
            <pc:docMk/>
            <pc:sldMk cId="1397481572" sldId="257"/>
            <ac:picMk id="34" creationId="{FD960312-2AFA-3542-B598-6BD1A47905DA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6.865" v="98"/>
          <ac:picMkLst>
            <pc:docMk/>
            <pc:sldMk cId="1397481572" sldId="257"/>
            <ac:picMk id="35" creationId="{1188AD69-F6EC-2FAA-7C79-E4C6107B6B88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6.443" v="97"/>
          <ac:picMkLst>
            <pc:docMk/>
            <pc:sldMk cId="1397481572" sldId="257"/>
            <ac:picMk id="36" creationId="{CEA818E6-A6DA-7A72-4D60-3BAAEB314BD6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5.990" v="96"/>
          <ac:picMkLst>
            <pc:docMk/>
            <pc:sldMk cId="1397481572" sldId="257"/>
            <ac:picMk id="37" creationId="{1CBFF83F-5F23-BA99-592F-6CE485E3F03D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5.271" v="95"/>
          <ac:picMkLst>
            <pc:docMk/>
            <pc:sldMk cId="1397481572" sldId="257"/>
            <ac:picMk id="38" creationId="{1DC629BE-2190-79F5-957F-F3133C86F88D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4.771" v="94"/>
          <ac:picMkLst>
            <pc:docMk/>
            <pc:sldMk cId="1397481572" sldId="257"/>
            <ac:picMk id="39" creationId="{C4798495-D58A-703A-47F3-EF4BBD493243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4.302" v="93"/>
          <ac:picMkLst>
            <pc:docMk/>
            <pc:sldMk cId="1397481572" sldId="257"/>
            <ac:picMk id="40" creationId="{D36D51F1-0978-5CCA-E428-4E5EC297D100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4.193" v="92"/>
          <ac:picMkLst>
            <pc:docMk/>
            <pc:sldMk cId="1397481572" sldId="257"/>
            <ac:picMk id="41" creationId="{E30DB544-19DA-FCED-A09B-D594C92F65AD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3.380" v="91"/>
          <ac:picMkLst>
            <pc:docMk/>
            <pc:sldMk cId="1397481572" sldId="257"/>
            <ac:picMk id="42" creationId="{96463A29-C71C-F310-D758-C46A7784686A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2.849" v="90"/>
          <ac:picMkLst>
            <pc:docMk/>
            <pc:sldMk cId="1397481572" sldId="257"/>
            <ac:picMk id="43" creationId="{3FECF15B-B960-97D4-1B13-3421A32D8C16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2.396" v="89"/>
          <ac:picMkLst>
            <pc:docMk/>
            <pc:sldMk cId="1397481572" sldId="257"/>
            <ac:picMk id="44" creationId="{96061F34-8DF6-A037-0E08-25D1F8A1F493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2.287" v="88"/>
          <ac:picMkLst>
            <pc:docMk/>
            <pc:sldMk cId="1397481572" sldId="257"/>
            <ac:picMk id="45" creationId="{75770FBC-DC5D-4864-43F0-33185D59E1B4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1.286" v="87"/>
          <ac:picMkLst>
            <pc:docMk/>
            <pc:sldMk cId="1397481572" sldId="257"/>
            <ac:picMk id="46" creationId="{F9FD7479-76C6-E07E-B827-7AE29C491101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1.177" v="86"/>
          <ac:picMkLst>
            <pc:docMk/>
            <pc:sldMk cId="1397481572" sldId="257"/>
            <ac:picMk id="47" creationId="{4AA66863-22DE-DE05-7D62-39E33D55C6DE}"/>
          </ac:picMkLst>
        </pc:picChg>
        <pc:picChg chg="del">
          <ac:chgData name="Ceren Dulgar" userId="S::cdulgar@fldata.com::5533a88f-74c7-4a19-b084-c6e3eeb37649" providerId="AD" clId="Web-{302D27A5-369E-49D9-B076-7AD6BF5D5FD9}" dt="2022-08-26T20:32:50.615" v="85"/>
          <ac:picMkLst>
            <pc:docMk/>
            <pc:sldMk cId="1397481572" sldId="257"/>
            <ac:picMk id="48" creationId="{A8E81459-E997-8885-8AEB-874644C176F9}"/>
          </ac:picMkLst>
        </pc:picChg>
        <pc:picChg chg="del">
          <ac:chgData name="Ceren Dulgar" userId="S::cdulgar@fldata.com::5533a88f-74c7-4a19-b084-c6e3eeb37649" providerId="AD" clId="Web-{302D27A5-369E-49D9-B076-7AD6BF5D5FD9}" dt="2022-08-26T20:32:49.708" v="84"/>
          <ac:picMkLst>
            <pc:docMk/>
            <pc:sldMk cId="1397481572" sldId="257"/>
            <ac:picMk id="49" creationId="{42FB88B5-CC50-2473-8591-138F5316990B}"/>
          </ac:picMkLst>
        </pc:picChg>
        <pc:picChg chg="del">
          <ac:chgData name="Ceren Dulgar" userId="S::cdulgar@fldata.com::5533a88f-74c7-4a19-b084-c6e3eeb37649" providerId="AD" clId="Web-{302D27A5-369E-49D9-B076-7AD6BF5D5FD9}" dt="2022-08-26T20:32:49.599" v="83"/>
          <ac:picMkLst>
            <pc:docMk/>
            <pc:sldMk cId="1397481572" sldId="257"/>
            <ac:picMk id="50" creationId="{C91AC412-7ADA-361A-5C64-7B135FE50974}"/>
          </ac:picMkLst>
        </pc:picChg>
        <pc:picChg chg="del">
          <ac:chgData name="Ceren Dulgar" userId="S::cdulgar@fldata.com::5533a88f-74c7-4a19-b084-c6e3eeb37649" providerId="AD" clId="Web-{302D27A5-369E-49D9-B076-7AD6BF5D5FD9}" dt="2022-08-26T20:32:49.036" v="82"/>
          <ac:picMkLst>
            <pc:docMk/>
            <pc:sldMk cId="1397481572" sldId="257"/>
            <ac:picMk id="51" creationId="{9530E31C-7B69-6FE7-9508-F6E3679C9FA7}"/>
          </ac:picMkLst>
        </pc:picChg>
        <pc:picChg chg="del">
          <ac:chgData name="Ceren Dulgar" userId="S::cdulgar@fldata.com::5533a88f-74c7-4a19-b084-c6e3eeb37649" providerId="AD" clId="Web-{302D27A5-369E-49D9-B076-7AD6BF5D5FD9}" dt="2022-08-26T20:32:47.990" v="81"/>
          <ac:picMkLst>
            <pc:docMk/>
            <pc:sldMk cId="1397481572" sldId="257"/>
            <ac:picMk id="52" creationId="{E1633019-84FD-AD26-9CB2-0D2E0A9A94B5}"/>
          </ac:picMkLst>
        </pc:picChg>
        <pc:picChg chg="del">
          <ac:chgData name="Ceren Dulgar" userId="S::cdulgar@fldata.com::5533a88f-74c7-4a19-b084-c6e3eeb37649" providerId="AD" clId="Web-{302D27A5-369E-49D9-B076-7AD6BF5D5FD9}" dt="2022-08-26T20:32:47.880" v="80"/>
          <ac:picMkLst>
            <pc:docMk/>
            <pc:sldMk cId="1397481572" sldId="257"/>
            <ac:picMk id="53" creationId="{B871ABEA-8191-9637-15B5-AB8172818FD0}"/>
          </ac:picMkLst>
        </pc:picChg>
        <pc:picChg chg="del">
          <ac:chgData name="Ceren Dulgar" userId="S::cdulgar@fldata.com::5533a88f-74c7-4a19-b084-c6e3eeb37649" providerId="AD" clId="Web-{302D27A5-369E-49D9-B076-7AD6BF5D5FD9}" dt="2022-08-26T20:32:47.286" v="79"/>
          <ac:picMkLst>
            <pc:docMk/>
            <pc:sldMk cId="1397481572" sldId="257"/>
            <ac:picMk id="54" creationId="{214095BA-A707-5341-4291-210D3E49D72D}"/>
          </ac:picMkLst>
        </pc:picChg>
        <pc:picChg chg="del">
          <ac:chgData name="Ceren Dulgar" userId="S::cdulgar@fldata.com::5533a88f-74c7-4a19-b084-c6e3eeb37649" providerId="AD" clId="Web-{302D27A5-369E-49D9-B076-7AD6BF5D5FD9}" dt="2022-08-26T20:32:46.724" v="78"/>
          <ac:picMkLst>
            <pc:docMk/>
            <pc:sldMk cId="1397481572" sldId="257"/>
            <ac:picMk id="55" creationId="{D3903EE9-08CC-635C-DE4D-13E0A1F01398}"/>
          </ac:picMkLst>
        </pc:picChg>
        <pc:picChg chg="del">
          <ac:chgData name="Ceren Dulgar" userId="S::cdulgar@fldata.com::5533a88f-74c7-4a19-b084-c6e3eeb37649" providerId="AD" clId="Web-{302D27A5-369E-49D9-B076-7AD6BF5D5FD9}" dt="2022-08-26T20:32:46.208" v="77"/>
          <ac:picMkLst>
            <pc:docMk/>
            <pc:sldMk cId="1397481572" sldId="257"/>
            <ac:picMk id="56" creationId="{0984A42A-FBA9-18A2-36CA-A8A505D1F84F}"/>
          </ac:picMkLst>
        </pc:picChg>
        <pc:picChg chg="del">
          <ac:chgData name="Ceren Dulgar" userId="S::cdulgar@fldata.com::5533a88f-74c7-4a19-b084-c6e3eeb37649" providerId="AD" clId="Web-{302D27A5-369E-49D9-B076-7AD6BF5D5FD9}" dt="2022-08-26T20:32:45.614" v="76"/>
          <ac:picMkLst>
            <pc:docMk/>
            <pc:sldMk cId="1397481572" sldId="257"/>
            <ac:picMk id="57" creationId="{761C89EB-8E2E-7E5E-74C6-8646B46B1337}"/>
          </ac:picMkLst>
        </pc:picChg>
        <pc:picChg chg="del">
          <ac:chgData name="Ceren Dulgar" userId="S::cdulgar@fldata.com::5533a88f-74c7-4a19-b084-c6e3eeb37649" providerId="AD" clId="Web-{302D27A5-369E-49D9-B076-7AD6BF5D5FD9}" dt="2022-08-26T20:32:44.989" v="75"/>
          <ac:picMkLst>
            <pc:docMk/>
            <pc:sldMk cId="1397481572" sldId="257"/>
            <ac:picMk id="58" creationId="{2E3D471B-F8BF-4EE3-CC55-E395CAABC01F}"/>
          </ac:picMkLst>
        </pc:picChg>
        <pc:picChg chg="del">
          <ac:chgData name="Ceren Dulgar" userId="S::cdulgar@fldata.com::5533a88f-74c7-4a19-b084-c6e3eeb37649" providerId="AD" clId="Web-{302D27A5-369E-49D9-B076-7AD6BF5D5FD9}" dt="2022-08-26T20:32:44.396" v="74"/>
          <ac:picMkLst>
            <pc:docMk/>
            <pc:sldMk cId="1397481572" sldId="257"/>
            <ac:picMk id="59" creationId="{C967F771-3497-741C-C2AD-BA48242CD4FB}"/>
          </ac:picMkLst>
        </pc:picChg>
        <pc:picChg chg="del">
          <ac:chgData name="Ceren Dulgar" userId="S::cdulgar@fldata.com::5533a88f-74c7-4a19-b084-c6e3eeb37649" providerId="AD" clId="Web-{302D27A5-369E-49D9-B076-7AD6BF5D5FD9}" dt="2022-08-26T20:32:43.552" v="73"/>
          <ac:picMkLst>
            <pc:docMk/>
            <pc:sldMk cId="1397481572" sldId="257"/>
            <ac:picMk id="60" creationId="{7FA7393A-6AC6-416D-4CD6-89413D04D41C}"/>
          </ac:picMkLst>
        </pc:picChg>
        <pc:picChg chg="del">
          <ac:chgData name="Ceren Dulgar" userId="S::cdulgar@fldata.com::5533a88f-74c7-4a19-b084-c6e3eeb37649" providerId="AD" clId="Web-{302D27A5-369E-49D9-B076-7AD6BF5D5FD9}" dt="2022-08-26T20:32:42.833" v="72"/>
          <ac:picMkLst>
            <pc:docMk/>
            <pc:sldMk cId="1397481572" sldId="257"/>
            <ac:picMk id="61" creationId="{47F6E4E1-4334-5989-0A4B-5489BDFCC8F1}"/>
          </ac:picMkLst>
        </pc:picChg>
        <pc:picChg chg="del">
          <ac:chgData name="Ceren Dulgar" userId="S::cdulgar@fldata.com::5533a88f-74c7-4a19-b084-c6e3eeb37649" providerId="AD" clId="Web-{302D27A5-369E-49D9-B076-7AD6BF5D5FD9}" dt="2022-08-26T20:32:42.271" v="71"/>
          <ac:picMkLst>
            <pc:docMk/>
            <pc:sldMk cId="1397481572" sldId="257"/>
            <ac:picMk id="62" creationId="{379871D4-4AD9-6497-10B7-244E0879ACD8}"/>
          </ac:picMkLst>
        </pc:picChg>
        <pc:picChg chg="del">
          <ac:chgData name="Ceren Dulgar" userId="S::cdulgar@fldata.com::5533a88f-74c7-4a19-b084-c6e3eeb37649" providerId="AD" clId="Web-{302D27A5-369E-49D9-B076-7AD6BF5D5FD9}" dt="2022-08-26T20:32:41.255" v="70"/>
          <ac:picMkLst>
            <pc:docMk/>
            <pc:sldMk cId="1397481572" sldId="257"/>
            <ac:picMk id="63" creationId="{AFB875D9-0ACD-084D-E25A-8964C4A239D8}"/>
          </ac:picMkLst>
        </pc:picChg>
        <pc:picChg chg="del">
          <ac:chgData name="Ceren Dulgar" userId="S::cdulgar@fldata.com::5533a88f-74c7-4a19-b084-c6e3eeb37649" providerId="AD" clId="Web-{302D27A5-369E-49D9-B076-7AD6BF5D5FD9}" dt="2022-08-26T20:32:40.677" v="69"/>
          <ac:picMkLst>
            <pc:docMk/>
            <pc:sldMk cId="1397481572" sldId="257"/>
            <ac:picMk id="64" creationId="{26E01260-AD1D-417E-30F5-B2F9BCF742A7}"/>
          </ac:picMkLst>
        </pc:picChg>
        <pc:picChg chg="del">
          <ac:chgData name="Ceren Dulgar" userId="S::cdulgar@fldata.com::5533a88f-74c7-4a19-b084-c6e3eeb37649" providerId="AD" clId="Web-{302D27A5-369E-49D9-B076-7AD6BF5D5FD9}" dt="2022-08-26T20:32:38.442" v="68"/>
          <ac:picMkLst>
            <pc:docMk/>
            <pc:sldMk cId="1397481572" sldId="257"/>
            <ac:picMk id="65" creationId="{BA8F4FF5-2D0F-9D08-339A-99A8934DC0AE}"/>
          </ac:picMkLst>
        </pc:picChg>
        <pc:picChg chg="del mod modCrop">
          <ac:chgData name="Ceren Dulgar" userId="S::cdulgar@fldata.com::5533a88f-74c7-4a19-b084-c6e3eeb37649" providerId="AD" clId="Web-{302D27A5-369E-49D9-B076-7AD6BF5D5FD9}" dt="2022-08-26T20:34:32.555" v="135"/>
          <ac:picMkLst>
            <pc:docMk/>
            <pc:sldMk cId="1397481572" sldId="257"/>
            <ac:picMk id="66" creationId="{0929350D-69BB-3D74-6F27-70548F5BCA68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36:44.293" v="196"/>
          <ac:picMkLst>
            <pc:docMk/>
            <pc:sldMk cId="1397481572" sldId="257"/>
            <ac:picMk id="67" creationId="{517160FF-7E08-BAE8-C57B-A15B7DA8C5F1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36:43.809" v="195"/>
          <ac:picMkLst>
            <pc:docMk/>
            <pc:sldMk cId="1397481572" sldId="257"/>
            <ac:picMk id="68" creationId="{7EA67BB0-562C-BE9B-4191-13A776C47AE7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36:43.372" v="194"/>
          <ac:picMkLst>
            <pc:docMk/>
            <pc:sldMk cId="1397481572" sldId="257"/>
            <ac:picMk id="69" creationId="{D8446E5F-5E44-1D1D-1590-5F2EDA653ECF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36:43.012" v="193"/>
          <ac:picMkLst>
            <pc:docMk/>
            <pc:sldMk cId="1397481572" sldId="257"/>
            <ac:picMk id="70" creationId="{76F25388-564E-8592-D94A-24B18CCF8817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37:13.747" v="205" actId="14100"/>
        <pc:sldMkLst>
          <pc:docMk/>
          <pc:sldMk cId="3221064840" sldId="258"/>
        </pc:sldMkLst>
        <pc:picChg chg="del">
          <ac:chgData name="Ceren Dulgar" userId="S::cdulgar@fldata.com::5533a88f-74c7-4a19-b084-c6e3eeb37649" providerId="AD" clId="Web-{302D27A5-369E-49D9-B076-7AD6BF5D5FD9}" dt="2022-08-26T20:36:41.012" v="192"/>
          <ac:picMkLst>
            <pc:docMk/>
            <pc:sldMk cId="3221064840" sldId="258"/>
            <ac:picMk id="2" creationId="{94293633-2C26-D00F-3A27-3F87E47BFCF5}"/>
          </ac:picMkLst>
        </pc:picChg>
        <pc:picChg chg="mod">
          <ac:chgData name="Ceren Dulgar" userId="S::cdulgar@fldata.com::5533a88f-74c7-4a19-b084-c6e3eeb37649" providerId="AD" clId="Web-{302D27A5-369E-49D9-B076-7AD6BF5D5FD9}" dt="2022-08-26T20:37:13.747" v="205" actId="14100"/>
          <ac:picMkLst>
            <pc:docMk/>
            <pc:sldMk cId="3221064840" sldId="258"/>
            <ac:picMk id="3" creationId="{17A04ACE-A4BB-929B-EFF6-295ED2839CD4}"/>
          </ac:picMkLst>
        </pc:picChg>
        <pc:picChg chg="del">
          <ac:chgData name="Ceren Dulgar" userId="S::cdulgar@fldata.com::5533a88f-74c7-4a19-b084-c6e3eeb37649" providerId="AD" clId="Web-{302D27A5-369E-49D9-B076-7AD6BF5D5FD9}" dt="2022-08-26T20:36:38.934" v="190"/>
          <ac:picMkLst>
            <pc:docMk/>
            <pc:sldMk cId="3221064840" sldId="258"/>
            <ac:picMk id="67" creationId="{517160FF-7E08-BAE8-C57B-A15B7DA8C5F1}"/>
          </ac:picMkLst>
        </pc:picChg>
        <pc:picChg chg="del">
          <ac:chgData name="Ceren Dulgar" userId="S::cdulgar@fldata.com::5533a88f-74c7-4a19-b084-c6e3eeb37649" providerId="AD" clId="Web-{302D27A5-369E-49D9-B076-7AD6BF5D5FD9}" dt="2022-08-26T20:36:38.262" v="189"/>
          <ac:picMkLst>
            <pc:docMk/>
            <pc:sldMk cId="3221064840" sldId="258"/>
            <ac:picMk id="68" creationId="{7EA67BB0-562C-BE9B-4191-13A776C47AE7}"/>
          </ac:picMkLst>
        </pc:picChg>
        <pc:picChg chg="del">
          <ac:chgData name="Ceren Dulgar" userId="S::cdulgar@fldata.com::5533a88f-74c7-4a19-b084-c6e3eeb37649" providerId="AD" clId="Web-{302D27A5-369E-49D9-B076-7AD6BF5D5FD9}" dt="2022-08-26T20:36:37.840" v="188"/>
          <ac:picMkLst>
            <pc:docMk/>
            <pc:sldMk cId="3221064840" sldId="258"/>
            <ac:picMk id="69" creationId="{D8446E5F-5E44-1D1D-1590-5F2EDA653ECF}"/>
          </ac:picMkLst>
        </pc:picChg>
        <pc:picChg chg="del">
          <ac:chgData name="Ceren Dulgar" userId="S::cdulgar@fldata.com::5533a88f-74c7-4a19-b084-c6e3eeb37649" providerId="AD" clId="Web-{302D27A5-369E-49D9-B076-7AD6BF5D5FD9}" dt="2022-08-26T20:36:37.481" v="187"/>
          <ac:picMkLst>
            <pc:docMk/>
            <pc:sldMk cId="3221064840" sldId="258"/>
            <ac:picMk id="70" creationId="{76F25388-564E-8592-D94A-24B18CCF8817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36:33.418" v="186" actId="14100"/>
        <pc:sldMkLst>
          <pc:docMk/>
          <pc:sldMk cId="33002818" sldId="259"/>
        </pc:sldMkLst>
        <pc:picChg chg="del">
          <ac:chgData name="Ceren Dulgar" userId="S::cdulgar@fldata.com::5533a88f-74c7-4a19-b084-c6e3eeb37649" providerId="AD" clId="Web-{302D27A5-369E-49D9-B076-7AD6BF5D5FD9}" dt="2022-08-26T20:36:22.652" v="183"/>
          <ac:picMkLst>
            <pc:docMk/>
            <pc:sldMk cId="33002818" sldId="259"/>
            <ac:picMk id="2" creationId="{94293633-2C26-D00F-3A27-3F87E47BFCF5}"/>
          </ac:picMkLst>
        </pc:picChg>
        <pc:picChg chg="del">
          <ac:chgData name="Ceren Dulgar" userId="S::cdulgar@fldata.com::5533a88f-74c7-4a19-b084-c6e3eeb37649" providerId="AD" clId="Web-{302D27A5-369E-49D9-B076-7AD6BF5D5FD9}" dt="2022-08-26T20:36:20.871" v="182"/>
          <ac:picMkLst>
            <pc:docMk/>
            <pc:sldMk cId="33002818" sldId="259"/>
            <ac:picMk id="3" creationId="{17A04ACE-A4BB-929B-EFF6-295ED2839CD4}"/>
          </ac:picMkLst>
        </pc:picChg>
        <pc:picChg chg="mod">
          <ac:chgData name="Ceren Dulgar" userId="S::cdulgar@fldata.com::5533a88f-74c7-4a19-b084-c6e3eeb37649" providerId="AD" clId="Web-{302D27A5-369E-49D9-B076-7AD6BF5D5FD9}" dt="2022-08-26T20:36:33.418" v="186" actId="14100"/>
          <ac:picMkLst>
            <pc:docMk/>
            <pc:sldMk cId="33002818" sldId="259"/>
            <ac:picMk id="67" creationId="{517160FF-7E08-BAE8-C57B-A15B7DA8C5F1}"/>
          </ac:picMkLst>
        </pc:picChg>
        <pc:picChg chg="del">
          <ac:chgData name="Ceren Dulgar" userId="S::cdulgar@fldata.com::5533a88f-74c7-4a19-b084-c6e3eeb37649" providerId="AD" clId="Web-{302D27A5-369E-49D9-B076-7AD6BF5D5FD9}" dt="2022-08-26T20:36:19.980" v="180"/>
          <ac:picMkLst>
            <pc:docMk/>
            <pc:sldMk cId="33002818" sldId="259"/>
            <ac:picMk id="68" creationId="{7EA67BB0-562C-BE9B-4191-13A776C47AE7}"/>
          </ac:picMkLst>
        </pc:picChg>
        <pc:picChg chg="del">
          <ac:chgData name="Ceren Dulgar" userId="S::cdulgar@fldata.com::5533a88f-74c7-4a19-b084-c6e3eeb37649" providerId="AD" clId="Web-{302D27A5-369E-49D9-B076-7AD6BF5D5FD9}" dt="2022-08-26T20:36:19.949" v="179"/>
          <ac:picMkLst>
            <pc:docMk/>
            <pc:sldMk cId="33002818" sldId="259"/>
            <ac:picMk id="69" creationId="{D8446E5F-5E44-1D1D-1590-5F2EDA653ECF}"/>
          </ac:picMkLst>
        </pc:picChg>
        <pc:picChg chg="del">
          <ac:chgData name="Ceren Dulgar" userId="S::cdulgar@fldata.com::5533a88f-74c7-4a19-b084-c6e3eeb37649" providerId="AD" clId="Web-{302D27A5-369E-49D9-B076-7AD6BF5D5FD9}" dt="2022-08-26T20:36:17.605" v="178"/>
          <ac:picMkLst>
            <pc:docMk/>
            <pc:sldMk cId="33002818" sldId="259"/>
            <ac:picMk id="70" creationId="{76F25388-564E-8592-D94A-24B18CCF8817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36:14.761" v="177" actId="14100"/>
        <pc:sldMkLst>
          <pc:docMk/>
          <pc:sldMk cId="1517184684" sldId="260"/>
        </pc:sldMkLst>
        <pc:picChg chg="del">
          <ac:chgData name="Ceren Dulgar" userId="S::cdulgar@fldata.com::5533a88f-74c7-4a19-b084-c6e3eeb37649" providerId="AD" clId="Web-{302D27A5-369E-49D9-B076-7AD6BF5D5FD9}" dt="2022-08-26T20:36:02.214" v="174"/>
          <ac:picMkLst>
            <pc:docMk/>
            <pc:sldMk cId="1517184684" sldId="260"/>
            <ac:picMk id="2" creationId="{94293633-2C26-D00F-3A27-3F87E47BFCF5}"/>
          </ac:picMkLst>
        </pc:picChg>
        <pc:picChg chg="del">
          <ac:chgData name="Ceren Dulgar" userId="S::cdulgar@fldata.com::5533a88f-74c7-4a19-b084-c6e3eeb37649" providerId="AD" clId="Web-{302D27A5-369E-49D9-B076-7AD6BF5D5FD9}" dt="2022-08-26T20:36:01.292" v="173"/>
          <ac:picMkLst>
            <pc:docMk/>
            <pc:sldMk cId="1517184684" sldId="260"/>
            <ac:picMk id="3" creationId="{17A04ACE-A4BB-929B-EFF6-295ED2839CD4}"/>
          </ac:picMkLst>
        </pc:picChg>
        <pc:picChg chg="del">
          <ac:chgData name="Ceren Dulgar" userId="S::cdulgar@fldata.com::5533a88f-74c7-4a19-b084-c6e3eeb37649" providerId="AD" clId="Web-{302D27A5-369E-49D9-B076-7AD6BF5D5FD9}" dt="2022-08-26T20:36:00.276" v="172"/>
          <ac:picMkLst>
            <pc:docMk/>
            <pc:sldMk cId="1517184684" sldId="260"/>
            <ac:picMk id="67" creationId="{517160FF-7E08-BAE8-C57B-A15B7DA8C5F1}"/>
          </ac:picMkLst>
        </pc:picChg>
        <pc:picChg chg="mod">
          <ac:chgData name="Ceren Dulgar" userId="S::cdulgar@fldata.com::5533a88f-74c7-4a19-b084-c6e3eeb37649" providerId="AD" clId="Web-{302D27A5-369E-49D9-B076-7AD6BF5D5FD9}" dt="2022-08-26T20:36:14.761" v="177" actId="14100"/>
          <ac:picMkLst>
            <pc:docMk/>
            <pc:sldMk cId="1517184684" sldId="260"/>
            <ac:picMk id="68" creationId="{7EA67BB0-562C-BE9B-4191-13A776C47AE7}"/>
          </ac:picMkLst>
        </pc:picChg>
        <pc:picChg chg="del">
          <ac:chgData name="Ceren Dulgar" userId="S::cdulgar@fldata.com::5533a88f-74c7-4a19-b084-c6e3eeb37649" providerId="AD" clId="Web-{302D27A5-369E-49D9-B076-7AD6BF5D5FD9}" dt="2022-08-26T20:35:58.683" v="170"/>
          <ac:picMkLst>
            <pc:docMk/>
            <pc:sldMk cId="1517184684" sldId="260"/>
            <ac:picMk id="69" creationId="{D8446E5F-5E44-1D1D-1590-5F2EDA653ECF}"/>
          </ac:picMkLst>
        </pc:picChg>
        <pc:picChg chg="del">
          <ac:chgData name="Ceren Dulgar" userId="S::cdulgar@fldata.com::5533a88f-74c7-4a19-b084-c6e3eeb37649" providerId="AD" clId="Web-{302D27A5-369E-49D9-B076-7AD6BF5D5FD9}" dt="2022-08-26T20:35:57.761" v="169"/>
          <ac:picMkLst>
            <pc:docMk/>
            <pc:sldMk cId="1517184684" sldId="260"/>
            <ac:picMk id="70" creationId="{76F25388-564E-8592-D94A-24B18CCF8817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35:55.417" v="168" actId="14100"/>
        <pc:sldMkLst>
          <pc:docMk/>
          <pc:sldMk cId="2504410053" sldId="261"/>
        </pc:sldMkLst>
        <pc:picChg chg="del">
          <ac:chgData name="Ceren Dulgar" userId="S::cdulgar@fldata.com::5533a88f-74c7-4a19-b084-c6e3eeb37649" providerId="AD" clId="Web-{302D27A5-369E-49D9-B076-7AD6BF5D5FD9}" dt="2022-08-26T20:35:45.167" v="165"/>
          <ac:picMkLst>
            <pc:docMk/>
            <pc:sldMk cId="2504410053" sldId="261"/>
            <ac:picMk id="2" creationId="{94293633-2C26-D00F-3A27-3F87E47BFCF5}"/>
          </ac:picMkLst>
        </pc:picChg>
        <pc:picChg chg="del">
          <ac:chgData name="Ceren Dulgar" userId="S::cdulgar@fldata.com::5533a88f-74c7-4a19-b084-c6e3eeb37649" providerId="AD" clId="Web-{302D27A5-369E-49D9-B076-7AD6BF5D5FD9}" dt="2022-08-26T20:35:44.245" v="164"/>
          <ac:picMkLst>
            <pc:docMk/>
            <pc:sldMk cId="2504410053" sldId="261"/>
            <ac:picMk id="3" creationId="{17A04ACE-A4BB-929B-EFF6-295ED2839CD4}"/>
          </ac:picMkLst>
        </pc:picChg>
        <pc:picChg chg="del">
          <ac:chgData name="Ceren Dulgar" userId="S::cdulgar@fldata.com::5533a88f-74c7-4a19-b084-c6e3eeb37649" providerId="AD" clId="Web-{302D27A5-369E-49D9-B076-7AD6BF5D5FD9}" dt="2022-08-26T20:35:43.792" v="163"/>
          <ac:picMkLst>
            <pc:docMk/>
            <pc:sldMk cId="2504410053" sldId="261"/>
            <ac:picMk id="67" creationId="{517160FF-7E08-BAE8-C57B-A15B7DA8C5F1}"/>
          </ac:picMkLst>
        </pc:picChg>
        <pc:picChg chg="del">
          <ac:chgData name="Ceren Dulgar" userId="S::cdulgar@fldata.com::5533a88f-74c7-4a19-b084-c6e3eeb37649" providerId="AD" clId="Web-{302D27A5-369E-49D9-B076-7AD6BF5D5FD9}" dt="2022-08-26T20:35:42.823" v="162"/>
          <ac:picMkLst>
            <pc:docMk/>
            <pc:sldMk cId="2504410053" sldId="261"/>
            <ac:picMk id="68" creationId="{7EA67BB0-562C-BE9B-4191-13A776C47AE7}"/>
          </ac:picMkLst>
        </pc:picChg>
        <pc:picChg chg="mod">
          <ac:chgData name="Ceren Dulgar" userId="S::cdulgar@fldata.com::5533a88f-74c7-4a19-b084-c6e3eeb37649" providerId="AD" clId="Web-{302D27A5-369E-49D9-B076-7AD6BF5D5FD9}" dt="2022-08-26T20:35:55.417" v="168" actId="14100"/>
          <ac:picMkLst>
            <pc:docMk/>
            <pc:sldMk cId="2504410053" sldId="261"/>
            <ac:picMk id="69" creationId="{D8446E5F-5E44-1D1D-1590-5F2EDA653ECF}"/>
          </ac:picMkLst>
        </pc:picChg>
        <pc:picChg chg="del">
          <ac:chgData name="Ceren Dulgar" userId="S::cdulgar@fldata.com::5533a88f-74c7-4a19-b084-c6e3eeb37649" providerId="AD" clId="Web-{302D27A5-369E-49D9-B076-7AD6BF5D5FD9}" dt="2022-08-26T20:35:40.885" v="160"/>
          <ac:picMkLst>
            <pc:docMk/>
            <pc:sldMk cId="2504410053" sldId="261"/>
            <ac:picMk id="70" creationId="{76F25388-564E-8592-D94A-24B18CCF8817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35:38.791" v="159" actId="14100"/>
        <pc:sldMkLst>
          <pc:docMk/>
          <pc:sldMk cId="3780360759" sldId="262"/>
        </pc:sldMkLst>
        <pc:picChg chg="del">
          <ac:chgData name="Ceren Dulgar" userId="S::cdulgar@fldata.com::5533a88f-74c7-4a19-b084-c6e3eeb37649" providerId="AD" clId="Web-{302D27A5-369E-49D9-B076-7AD6BF5D5FD9}" dt="2022-08-26T20:35:10.775" v="154"/>
          <ac:picMkLst>
            <pc:docMk/>
            <pc:sldMk cId="3780360759" sldId="262"/>
            <ac:picMk id="2" creationId="{94293633-2C26-D00F-3A27-3F87E47BFCF5}"/>
          </ac:picMkLst>
        </pc:picChg>
        <pc:picChg chg="del">
          <ac:chgData name="Ceren Dulgar" userId="S::cdulgar@fldata.com::5533a88f-74c7-4a19-b084-c6e3eeb37649" providerId="AD" clId="Web-{302D27A5-369E-49D9-B076-7AD6BF5D5FD9}" dt="2022-08-26T20:35:10.541" v="153"/>
          <ac:picMkLst>
            <pc:docMk/>
            <pc:sldMk cId="3780360759" sldId="262"/>
            <ac:picMk id="3" creationId="{17A04ACE-A4BB-929B-EFF6-295ED2839CD4}"/>
          </ac:picMkLst>
        </pc:picChg>
        <pc:picChg chg="del">
          <ac:chgData name="Ceren Dulgar" userId="S::cdulgar@fldata.com::5533a88f-74c7-4a19-b084-c6e3eeb37649" providerId="AD" clId="Web-{302D27A5-369E-49D9-B076-7AD6BF5D5FD9}" dt="2022-08-26T20:35:10.525" v="152"/>
          <ac:picMkLst>
            <pc:docMk/>
            <pc:sldMk cId="3780360759" sldId="262"/>
            <ac:picMk id="67" creationId="{517160FF-7E08-BAE8-C57B-A15B7DA8C5F1}"/>
          </ac:picMkLst>
        </pc:picChg>
        <pc:picChg chg="del">
          <ac:chgData name="Ceren Dulgar" userId="S::cdulgar@fldata.com::5533a88f-74c7-4a19-b084-c6e3eeb37649" providerId="AD" clId="Web-{302D27A5-369E-49D9-B076-7AD6BF5D5FD9}" dt="2022-08-26T20:35:09.697" v="151"/>
          <ac:picMkLst>
            <pc:docMk/>
            <pc:sldMk cId="3780360759" sldId="262"/>
            <ac:picMk id="68" creationId="{7EA67BB0-562C-BE9B-4191-13A776C47AE7}"/>
          </ac:picMkLst>
        </pc:picChg>
        <pc:picChg chg="del">
          <ac:chgData name="Ceren Dulgar" userId="S::cdulgar@fldata.com::5533a88f-74c7-4a19-b084-c6e3eeb37649" providerId="AD" clId="Web-{302D27A5-369E-49D9-B076-7AD6BF5D5FD9}" dt="2022-08-26T20:35:08.416" v="150"/>
          <ac:picMkLst>
            <pc:docMk/>
            <pc:sldMk cId="3780360759" sldId="262"/>
            <ac:picMk id="69" creationId="{D8446E5F-5E44-1D1D-1590-5F2EDA653ECF}"/>
          </ac:picMkLst>
        </pc:picChg>
        <pc:picChg chg="mod">
          <ac:chgData name="Ceren Dulgar" userId="S::cdulgar@fldata.com::5533a88f-74c7-4a19-b084-c6e3eeb37649" providerId="AD" clId="Web-{302D27A5-369E-49D9-B076-7AD6BF5D5FD9}" dt="2022-08-26T20:35:38.791" v="159" actId="14100"/>
          <ac:picMkLst>
            <pc:docMk/>
            <pc:sldMk cId="3780360759" sldId="262"/>
            <ac:picMk id="70" creationId="{76F25388-564E-8592-D94A-24B18CCF8817}"/>
          </ac:picMkLst>
        </pc:picChg>
      </pc:sldChg>
      <pc:sldChg chg="addSp delSp modSp add replId">
        <pc:chgData name="Ceren Dulgar" userId="S::cdulgar@fldata.com::5533a88f-74c7-4a19-b084-c6e3eeb37649" providerId="AD" clId="Web-{302D27A5-369E-49D9-B076-7AD6BF5D5FD9}" dt="2022-08-26T20:43:23.352" v="278" actId="14100"/>
        <pc:sldMkLst>
          <pc:docMk/>
          <pc:sldMk cId="4172739543" sldId="263"/>
        </pc:sldMkLst>
        <pc:picChg chg="add mod">
          <ac:chgData name="Ceren Dulgar" userId="S::cdulgar@fldata.com::5533a88f-74c7-4a19-b084-c6e3eeb37649" providerId="AD" clId="Web-{302D27A5-369E-49D9-B076-7AD6BF5D5FD9}" dt="2022-08-26T20:43:23.352" v="278" actId="14100"/>
          <ac:picMkLst>
            <pc:docMk/>
            <pc:sldMk cId="4172739543" sldId="263"/>
            <ac:picMk id="2" creationId="{54559B60-57AE-96D3-22C3-08BC1C68FE98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43:12.633" v="274"/>
          <ac:picMkLst>
            <pc:docMk/>
            <pc:sldMk cId="4172739543" sldId="263"/>
            <ac:picMk id="3" creationId="{DEF7D3CE-8EC8-C15A-ACEC-CAA9A3A6A2FA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43:12.086" v="273"/>
          <ac:picMkLst>
            <pc:docMk/>
            <pc:sldMk cId="4172739543" sldId="263"/>
            <ac:picMk id="4" creationId="{5799946F-4E30-9B29-0919-C75A9845E274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43:11.586" v="272"/>
          <ac:picMkLst>
            <pc:docMk/>
            <pc:sldMk cId="4172739543" sldId="263"/>
            <ac:picMk id="5" creationId="{56A481AF-AE9F-F087-A7F3-F914CFF32C3C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43:11.149" v="271"/>
          <ac:picMkLst>
            <pc:docMk/>
            <pc:sldMk cId="4172739543" sldId="263"/>
            <ac:picMk id="6" creationId="{6BAA43B8-D7F1-9EE3-BC9D-A6F1F7286E94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43:10.758" v="270"/>
          <ac:picMkLst>
            <pc:docMk/>
            <pc:sldMk cId="4172739543" sldId="263"/>
            <ac:picMk id="7" creationId="{DC68DE4A-0D7E-F73C-C1F4-D1D60AC08B80}"/>
          </ac:picMkLst>
        </pc:picChg>
        <pc:picChg chg="del">
          <ac:chgData name="Ceren Dulgar" userId="S::cdulgar@fldata.com::5533a88f-74c7-4a19-b084-c6e3eeb37649" providerId="AD" clId="Web-{302D27A5-369E-49D9-B076-7AD6BF5D5FD9}" dt="2022-08-26T20:37:22.857" v="207"/>
          <ac:picMkLst>
            <pc:docMk/>
            <pc:sldMk cId="4172739543" sldId="263"/>
            <ac:picMk id="70" creationId="{76F25388-564E-8592-D94A-24B18CCF8817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43:08.711" v="269" actId="14100"/>
        <pc:sldMkLst>
          <pc:docMk/>
          <pc:sldMk cId="3214141201" sldId="264"/>
        </pc:sldMkLst>
        <pc:picChg chg="del">
          <ac:chgData name="Ceren Dulgar" userId="S::cdulgar@fldata.com::5533a88f-74c7-4a19-b084-c6e3eeb37649" providerId="AD" clId="Web-{302D27A5-369E-49D9-B076-7AD6BF5D5FD9}" dt="2022-08-26T20:42:46.961" v="266"/>
          <ac:picMkLst>
            <pc:docMk/>
            <pc:sldMk cId="3214141201" sldId="264"/>
            <ac:picMk id="2" creationId="{54559B60-57AE-96D3-22C3-08BC1C68FE98}"/>
          </ac:picMkLst>
        </pc:picChg>
        <pc:picChg chg="mod">
          <ac:chgData name="Ceren Dulgar" userId="S::cdulgar@fldata.com::5533a88f-74c7-4a19-b084-c6e3eeb37649" providerId="AD" clId="Web-{302D27A5-369E-49D9-B076-7AD6BF5D5FD9}" dt="2022-08-26T20:43:08.711" v="269" actId="14100"/>
          <ac:picMkLst>
            <pc:docMk/>
            <pc:sldMk cId="3214141201" sldId="264"/>
            <ac:picMk id="3" creationId="{DEF7D3CE-8EC8-C15A-ACEC-CAA9A3A6A2FA}"/>
          </ac:picMkLst>
        </pc:picChg>
        <pc:picChg chg="del">
          <ac:chgData name="Ceren Dulgar" userId="S::cdulgar@fldata.com::5533a88f-74c7-4a19-b084-c6e3eeb37649" providerId="AD" clId="Web-{302D27A5-369E-49D9-B076-7AD6BF5D5FD9}" dt="2022-08-26T20:42:44.867" v="264"/>
          <ac:picMkLst>
            <pc:docMk/>
            <pc:sldMk cId="3214141201" sldId="264"/>
            <ac:picMk id="4" creationId="{5799946F-4E30-9B29-0919-C75A9845E274}"/>
          </ac:picMkLst>
        </pc:picChg>
        <pc:picChg chg="del">
          <ac:chgData name="Ceren Dulgar" userId="S::cdulgar@fldata.com::5533a88f-74c7-4a19-b084-c6e3eeb37649" providerId="AD" clId="Web-{302D27A5-369E-49D9-B076-7AD6BF5D5FD9}" dt="2022-08-26T20:42:43.789" v="263"/>
          <ac:picMkLst>
            <pc:docMk/>
            <pc:sldMk cId="3214141201" sldId="264"/>
            <ac:picMk id="5" creationId="{56A481AF-AE9F-F087-A7F3-F914CFF32C3C}"/>
          </ac:picMkLst>
        </pc:picChg>
        <pc:picChg chg="del">
          <ac:chgData name="Ceren Dulgar" userId="S::cdulgar@fldata.com::5533a88f-74c7-4a19-b084-c6e3eeb37649" providerId="AD" clId="Web-{302D27A5-369E-49D9-B076-7AD6BF5D5FD9}" dt="2022-08-26T20:42:43.304" v="262"/>
          <ac:picMkLst>
            <pc:docMk/>
            <pc:sldMk cId="3214141201" sldId="264"/>
            <ac:picMk id="6" creationId="{6BAA43B8-D7F1-9EE3-BC9D-A6F1F7286E94}"/>
          </ac:picMkLst>
        </pc:picChg>
        <pc:picChg chg="del">
          <ac:chgData name="Ceren Dulgar" userId="S::cdulgar@fldata.com::5533a88f-74c7-4a19-b084-c6e3eeb37649" providerId="AD" clId="Web-{302D27A5-369E-49D9-B076-7AD6BF5D5FD9}" dt="2022-08-26T20:42:42.726" v="261"/>
          <ac:picMkLst>
            <pc:docMk/>
            <pc:sldMk cId="3214141201" sldId="264"/>
            <ac:picMk id="7" creationId="{DC68DE4A-0D7E-F73C-C1F4-D1D60AC08B80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42:40.554" v="260" actId="14100"/>
        <pc:sldMkLst>
          <pc:docMk/>
          <pc:sldMk cId="1933129843" sldId="265"/>
        </pc:sldMkLst>
        <pc:picChg chg="del">
          <ac:chgData name="Ceren Dulgar" userId="S::cdulgar@fldata.com::5533a88f-74c7-4a19-b084-c6e3eeb37649" providerId="AD" clId="Web-{302D27A5-369E-49D9-B076-7AD6BF5D5FD9}" dt="2022-08-26T20:42:23.991" v="257"/>
          <ac:picMkLst>
            <pc:docMk/>
            <pc:sldMk cId="1933129843" sldId="265"/>
            <ac:picMk id="2" creationId="{54559B60-57AE-96D3-22C3-08BC1C68FE98}"/>
          </ac:picMkLst>
        </pc:picChg>
        <pc:picChg chg="del">
          <ac:chgData name="Ceren Dulgar" userId="S::cdulgar@fldata.com::5533a88f-74c7-4a19-b084-c6e3eeb37649" providerId="AD" clId="Web-{302D27A5-369E-49D9-B076-7AD6BF5D5FD9}" dt="2022-08-26T20:42:23.663" v="256"/>
          <ac:picMkLst>
            <pc:docMk/>
            <pc:sldMk cId="1933129843" sldId="265"/>
            <ac:picMk id="3" creationId="{DEF7D3CE-8EC8-C15A-ACEC-CAA9A3A6A2FA}"/>
          </ac:picMkLst>
        </pc:picChg>
        <pc:picChg chg="mod">
          <ac:chgData name="Ceren Dulgar" userId="S::cdulgar@fldata.com::5533a88f-74c7-4a19-b084-c6e3eeb37649" providerId="AD" clId="Web-{302D27A5-369E-49D9-B076-7AD6BF5D5FD9}" dt="2022-08-26T20:42:40.554" v="260" actId="14100"/>
          <ac:picMkLst>
            <pc:docMk/>
            <pc:sldMk cId="1933129843" sldId="265"/>
            <ac:picMk id="4" creationId="{5799946F-4E30-9B29-0919-C75A9845E274}"/>
          </ac:picMkLst>
        </pc:picChg>
        <pc:picChg chg="del">
          <ac:chgData name="Ceren Dulgar" userId="S::cdulgar@fldata.com::5533a88f-74c7-4a19-b084-c6e3eeb37649" providerId="AD" clId="Web-{302D27A5-369E-49D9-B076-7AD6BF5D5FD9}" dt="2022-08-26T20:42:21.350" v="254"/>
          <ac:picMkLst>
            <pc:docMk/>
            <pc:sldMk cId="1933129843" sldId="265"/>
            <ac:picMk id="5" creationId="{56A481AF-AE9F-F087-A7F3-F914CFF32C3C}"/>
          </ac:picMkLst>
        </pc:picChg>
        <pc:picChg chg="del">
          <ac:chgData name="Ceren Dulgar" userId="S::cdulgar@fldata.com::5533a88f-74c7-4a19-b084-c6e3eeb37649" providerId="AD" clId="Web-{302D27A5-369E-49D9-B076-7AD6BF5D5FD9}" dt="2022-08-26T20:42:20.882" v="253"/>
          <ac:picMkLst>
            <pc:docMk/>
            <pc:sldMk cId="1933129843" sldId="265"/>
            <ac:picMk id="6" creationId="{6BAA43B8-D7F1-9EE3-BC9D-A6F1F7286E94}"/>
          </ac:picMkLst>
        </pc:picChg>
        <pc:picChg chg="del">
          <ac:chgData name="Ceren Dulgar" userId="S::cdulgar@fldata.com::5533a88f-74c7-4a19-b084-c6e3eeb37649" providerId="AD" clId="Web-{302D27A5-369E-49D9-B076-7AD6BF5D5FD9}" dt="2022-08-26T20:42:20.493" v="252"/>
          <ac:picMkLst>
            <pc:docMk/>
            <pc:sldMk cId="1933129843" sldId="265"/>
            <ac:picMk id="7" creationId="{DC68DE4A-0D7E-F73C-C1F4-D1D60AC08B80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42:16.600" v="251" actId="14100"/>
        <pc:sldMkLst>
          <pc:docMk/>
          <pc:sldMk cId="1916921230" sldId="266"/>
        </pc:sldMkLst>
        <pc:picChg chg="del">
          <ac:chgData name="Ceren Dulgar" userId="S::cdulgar@fldata.com::5533a88f-74c7-4a19-b084-c6e3eeb37649" providerId="AD" clId="Web-{302D27A5-369E-49D9-B076-7AD6BF5D5FD9}" dt="2022-08-26T20:41:56.553" v="248"/>
          <ac:picMkLst>
            <pc:docMk/>
            <pc:sldMk cId="1916921230" sldId="266"/>
            <ac:picMk id="2" creationId="{54559B60-57AE-96D3-22C3-08BC1C68FE98}"/>
          </ac:picMkLst>
        </pc:picChg>
        <pc:picChg chg="del">
          <ac:chgData name="Ceren Dulgar" userId="S::cdulgar@fldata.com::5533a88f-74c7-4a19-b084-c6e3eeb37649" providerId="AD" clId="Web-{302D27A5-369E-49D9-B076-7AD6BF5D5FD9}" dt="2022-08-26T20:41:56.193" v="247"/>
          <ac:picMkLst>
            <pc:docMk/>
            <pc:sldMk cId="1916921230" sldId="266"/>
            <ac:picMk id="3" creationId="{DEF7D3CE-8EC8-C15A-ACEC-CAA9A3A6A2FA}"/>
          </ac:picMkLst>
        </pc:picChg>
        <pc:picChg chg="del">
          <ac:chgData name="Ceren Dulgar" userId="S::cdulgar@fldata.com::5533a88f-74c7-4a19-b084-c6e3eeb37649" providerId="AD" clId="Web-{302D27A5-369E-49D9-B076-7AD6BF5D5FD9}" dt="2022-08-26T20:41:55.818" v="246"/>
          <ac:picMkLst>
            <pc:docMk/>
            <pc:sldMk cId="1916921230" sldId="266"/>
            <ac:picMk id="4" creationId="{5799946F-4E30-9B29-0919-C75A9845E274}"/>
          </ac:picMkLst>
        </pc:picChg>
        <pc:picChg chg="mod">
          <ac:chgData name="Ceren Dulgar" userId="S::cdulgar@fldata.com::5533a88f-74c7-4a19-b084-c6e3eeb37649" providerId="AD" clId="Web-{302D27A5-369E-49D9-B076-7AD6BF5D5FD9}" dt="2022-08-26T20:42:16.600" v="251" actId="14100"/>
          <ac:picMkLst>
            <pc:docMk/>
            <pc:sldMk cId="1916921230" sldId="266"/>
            <ac:picMk id="5" creationId="{56A481AF-AE9F-F087-A7F3-F914CFF32C3C}"/>
          </ac:picMkLst>
        </pc:picChg>
        <pc:picChg chg="del">
          <ac:chgData name="Ceren Dulgar" userId="S::cdulgar@fldata.com::5533a88f-74c7-4a19-b084-c6e3eeb37649" providerId="AD" clId="Web-{302D27A5-369E-49D9-B076-7AD6BF5D5FD9}" dt="2022-08-26T20:41:54.506" v="244"/>
          <ac:picMkLst>
            <pc:docMk/>
            <pc:sldMk cId="1916921230" sldId="266"/>
            <ac:picMk id="6" creationId="{6BAA43B8-D7F1-9EE3-BC9D-A6F1F7286E94}"/>
          </ac:picMkLst>
        </pc:picChg>
        <pc:picChg chg="del">
          <ac:chgData name="Ceren Dulgar" userId="S::cdulgar@fldata.com::5533a88f-74c7-4a19-b084-c6e3eeb37649" providerId="AD" clId="Web-{302D27A5-369E-49D9-B076-7AD6BF5D5FD9}" dt="2022-08-26T20:41:54.100" v="243"/>
          <ac:picMkLst>
            <pc:docMk/>
            <pc:sldMk cId="1916921230" sldId="266"/>
            <ac:picMk id="7" creationId="{DC68DE4A-0D7E-F73C-C1F4-D1D60AC08B80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41:51.193" v="242" actId="14100"/>
        <pc:sldMkLst>
          <pc:docMk/>
          <pc:sldMk cId="657006022" sldId="267"/>
        </pc:sldMkLst>
        <pc:picChg chg="del">
          <ac:chgData name="Ceren Dulgar" userId="S::cdulgar@fldata.com::5533a88f-74c7-4a19-b084-c6e3eeb37649" providerId="AD" clId="Web-{302D27A5-369E-49D9-B076-7AD6BF5D5FD9}" dt="2022-08-26T20:41:23.864" v="239"/>
          <ac:picMkLst>
            <pc:docMk/>
            <pc:sldMk cId="657006022" sldId="267"/>
            <ac:picMk id="2" creationId="{54559B60-57AE-96D3-22C3-08BC1C68FE98}"/>
          </ac:picMkLst>
        </pc:picChg>
        <pc:picChg chg="del">
          <ac:chgData name="Ceren Dulgar" userId="S::cdulgar@fldata.com::5533a88f-74c7-4a19-b084-c6e3eeb37649" providerId="AD" clId="Web-{302D27A5-369E-49D9-B076-7AD6BF5D5FD9}" dt="2022-08-26T20:41:23.396" v="238"/>
          <ac:picMkLst>
            <pc:docMk/>
            <pc:sldMk cId="657006022" sldId="267"/>
            <ac:picMk id="3" creationId="{DEF7D3CE-8EC8-C15A-ACEC-CAA9A3A6A2FA}"/>
          </ac:picMkLst>
        </pc:picChg>
        <pc:picChg chg="del">
          <ac:chgData name="Ceren Dulgar" userId="S::cdulgar@fldata.com::5533a88f-74c7-4a19-b084-c6e3eeb37649" providerId="AD" clId="Web-{302D27A5-369E-49D9-B076-7AD6BF5D5FD9}" dt="2022-08-26T20:41:23.036" v="237"/>
          <ac:picMkLst>
            <pc:docMk/>
            <pc:sldMk cId="657006022" sldId="267"/>
            <ac:picMk id="4" creationId="{5799946F-4E30-9B29-0919-C75A9845E274}"/>
          </ac:picMkLst>
        </pc:picChg>
        <pc:picChg chg="del">
          <ac:chgData name="Ceren Dulgar" userId="S::cdulgar@fldata.com::5533a88f-74c7-4a19-b084-c6e3eeb37649" providerId="AD" clId="Web-{302D27A5-369E-49D9-B076-7AD6BF5D5FD9}" dt="2022-08-26T20:41:22.349" v="236"/>
          <ac:picMkLst>
            <pc:docMk/>
            <pc:sldMk cId="657006022" sldId="267"/>
            <ac:picMk id="5" creationId="{56A481AF-AE9F-F087-A7F3-F914CFF32C3C}"/>
          </ac:picMkLst>
        </pc:picChg>
        <pc:picChg chg="mod">
          <ac:chgData name="Ceren Dulgar" userId="S::cdulgar@fldata.com::5533a88f-74c7-4a19-b084-c6e3eeb37649" providerId="AD" clId="Web-{302D27A5-369E-49D9-B076-7AD6BF5D5FD9}" dt="2022-08-26T20:41:51.193" v="242" actId="14100"/>
          <ac:picMkLst>
            <pc:docMk/>
            <pc:sldMk cId="657006022" sldId="267"/>
            <ac:picMk id="6" creationId="{6BAA43B8-D7F1-9EE3-BC9D-A6F1F7286E94}"/>
          </ac:picMkLst>
        </pc:picChg>
        <pc:picChg chg="del">
          <ac:chgData name="Ceren Dulgar" userId="S::cdulgar@fldata.com::5533a88f-74c7-4a19-b084-c6e3eeb37649" providerId="AD" clId="Web-{302D27A5-369E-49D9-B076-7AD6BF5D5FD9}" dt="2022-08-26T20:41:20.677" v="234"/>
          <ac:picMkLst>
            <pc:docMk/>
            <pc:sldMk cId="657006022" sldId="267"/>
            <ac:picMk id="7" creationId="{DC68DE4A-0D7E-F73C-C1F4-D1D60AC08B80}"/>
          </ac:picMkLst>
        </pc:picChg>
      </pc:sldChg>
      <pc:sldChg chg="addSp delSp modSp add mod replId setBg">
        <pc:chgData name="Ceren Dulgar" userId="S::cdulgar@fldata.com::5533a88f-74c7-4a19-b084-c6e3eeb37649" providerId="AD" clId="Web-{302D27A5-369E-49D9-B076-7AD6BF5D5FD9}" dt="2022-08-26T20:41:17.833" v="233" actId="14100"/>
        <pc:sldMkLst>
          <pc:docMk/>
          <pc:sldMk cId="3100315804" sldId="268"/>
        </pc:sldMkLst>
        <pc:picChg chg="del">
          <ac:chgData name="Ceren Dulgar" userId="S::cdulgar@fldata.com::5533a88f-74c7-4a19-b084-c6e3eeb37649" providerId="AD" clId="Web-{302D27A5-369E-49D9-B076-7AD6BF5D5FD9}" dt="2022-08-26T20:37:53.170" v="224"/>
          <ac:picMkLst>
            <pc:docMk/>
            <pc:sldMk cId="3100315804" sldId="268"/>
            <ac:picMk id="2" creationId="{54559B60-57AE-96D3-22C3-08BC1C68FE98}"/>
          </ac:picMkLst>
        </pc:picChg>
        <pc:picChg chg="del">
          <ac:chgData name="Ceren Dulgar" userId="S::cdulgar@fldata.com::5533a88f-74c7-4a19-b084-c6e3eeb37649" providerId="AD" clId="Web-{302D27A5-369E-49D9-B076-7AD6BF5D5FD9}" dt="2022-08-26T20:37:52.702" v="223"/>
          <ac:picMkLst>
            <pc:docMk/>
            <pc:sldMk cId="3100315804" sldId="268"/>
            <ac:picMk id="3" creationId="{DEF7D3CE-8EC8-C15A-ACEC-CAA9A3A6A2FA}"/>
          </ac:picMkLst>
        </pc:picChg>
        <pc:picChg chg="del">
          <ac:chgData name="Ceren Dulgar" userId="S::cdulgar@fldata.com::5533a88f-74c7-4a19-b084-c6e3eeb37649" providerId="AD" clId="Web-{302D27A5-369E-49D9-B076-7AD6BF5D5FD9}" dt="2022-08-26T20:37:52.436" v="222"/>
          <ac:picMkLst>
            <pc:docMk/>
            <pc:sldMk cId="3100315804" sldId="268"/>
            <ac:picMk id="4" creationId="{5799946F-4E30-9B29-0919-C75A9845E274}"/>
          </ac:picMkLst>
        </pc:picChg>
        <pc:picChg chg="del">
          <ac:chgData name="Ceren Dulgar" userId="S::cdulgar@fldata.com::5533a88f-74c7-4a19-b084-c6e3eeb37649" providerId="AD" clId="Web-{302D27A5-369E-49D9-B076-7AD6BF5D5FD9}" dt="2022-08-26T20:37:52.092" v="221"/>
          <ac:picMkLst>
            <pc:docMk/>
            <pc:sldMk cId="3100315804" sldId="268"/>
            <ac:picMk id="5" creationId="{56A481AF-AE9F-F087-A7F3-F914CFF32C3C}"/>
          </ac:picMkLst>
        </pc:picChg>
        <pc:picChg chg="del">
          <ac:chgData name="Ceren Dulgar" userId="S::cdulgar@fldata.com::5533a88f-74c7-4a19-b084-c6e3eeb37649" providerId="AD" clId="Web-{302D27A5-369E-49D9-B076-7AD6BF5D5FD9}" dt="2022-08-26T20:37:51.717" v="220"/>
          <ac:picMkLst>
            <pc:docMk/>
            <pc:sldMk cId="3100315804" sldId="268"/>
            <ac:picMk id="6" creationId="{6BAA43B8-D7F1-9EE3-BC9D-A6F1F7286E94}"/>
          </ac:picMkLst>
        </pc:picChg>
        <pc:picChg chg="del mod">
          <ac:chgData name="Ceren Dulgar" userId="S::cdulgar@fldata.com::5533a88f-74c7-4a19-b084-c6e3eeb37649" providerId="AD" clId="Web-{302D27A5-369E-49D9-B076-7AD6BF5D5FD9}" dt="2022-08-26T20:39:03.594" v="228"/>
          <ac:picMkLst>
            <pc:docMk/>
            <pc:sldMk cId="3100315804" sldId="268"/>
            <ac:picMk id="7" creationId="{DC68DE4A-0D7E-F73C-C1F4-D1D60AC08B80}"/>
          </ac:picMkLst>
        </pc:picChg>
        <pc:picChg chg="add mod">
          <ac:chgData name="Ceren Dulgar" userId="S::cdulgar@fldata.com::5533a88f-74c7-4a19-b084-c6e3eeb37649" providerId="AD" clId="Web-{302D27A5-369E-49D9-B076-7AD6BF5D5FD9}" dt="2022-08-26T20:41:17.833" v="233" actId="14100"/>
          <ac:picMkLst>
            <pc:docMk/>
            <pc:sldMk cId="3100315804" sldId="268"/>
            <ac:picMk id="9" creationId="{B494AD48-BE83-4A47-BE4C-DE93673770D1}"/>
          </ac:picMkLst>
        </pc:picChg>
      </pc:sldChg>
      <pc:sldChg chg="addSp delSp modSp add replId">
        <pc:chgData name="Ceren Dulgar" userId="S::cdulgar@fldata.com::5533a88f-74c7-4a19-b084-c6e3eeb37649" providerId="AD" clId="Web-{302D27A5-369E-49D9-B076-7AD6BF5D5FD9}" dt="2022-08-26T20:46:45.890" v="346" actId="14100"/>
        <pc:sldMkLst>
          <pc:docMk/>
          <pc:sldMk cId="3199535277" sldId="269"/>
        </pc:sldMkLst>
        <pc:picChg chg="add mod">
          <ac:chgData name="Ceren Dulgar" userId="S::cdulgar@fldata.com::5533a88f-74c7-4a19-b084-c6e3eeb37649" providerId="AD" clId="Web-{302D27A5-369E-49D9-B076-7AD6BF5D5FD9}" dt="2022-08-26T20:46:45.890" v="346" actId="14100"/>
          <ac:picMkLst>
            <pc:docMk/>
            <pc:sldMk cId="3199535277" sldId="269"/>
            <ac:picMk id="2" creationId="{916937CB-C0EB-72C3-FEDA-9FB05D6C9744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46:27.873" v="341"/>
          <ac:picMkLst>
            <pc:docMk/>
            <pc:sldMk cId="3199535277" sldId="269"/>
            <ac:picMk id="3" creationId="{F5D294C2-276D-8584-FA2B-82735F372ADF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46:27.373" v="340"/>
          <ac:picMkLst>
            <pc:docMk/>
            <pc:sldMk cId="3199535277" sldId="269"/>
            <ac:picMk id="4" creationId="{B5470A0A-F07A-D05C-B4DF-A69CDD09EFE5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46:26.936" v="339"/>
          <ac:picMkLst>
            <pc:docMk/>
            <pc:sldMk cId="3199535277" sldId="269"/>
            <ac:picMk id="5" creationId="{0B99B80D-8642-8C57-C368-C8E04E9E56E0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46:26.561" v="338"/>
          <ac:picMkLst>
            <pc:docMk/>
            <pc:sldMk cId="3199535277" sldId="269"/>
            <ac:picMk id="6" creationId="{54707420-8A33-4B11-CE60-DFA20E3031E5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46:26.201" v="337"/>
          <ac:picMkLst>
            <pc:docMk/>
            <pc:sldMk cId="3199535277" sldId="269"/>
            <ac:picMk id="7" creationId="{4071A30B-8E10-A6E2-377D-8E90CEABBBE3}"/>
          </ac:picMkLst>
        </pc:picChg>
        <pc:picChg chg="del">
          <ac:chgData name="Ceren Dulgar" userId="S::cdulgar@fldata.com::5533a88f-74c7-4a19-b084-c6e3eeb37649" providerId="AD" clId="Web-{302D27A5-369E-49D9-B076-7AD6BF5D5FD9}" dt="2022-08-26T20:43:32.759" v="280"/>
          <ac:picMkLst>
            <pc:docMk/>
            <pc:sldMk cId="3199535277" sldId="269"/>
            <ac:picMk id="9" creationId="{B494AD48-BE83-4A47-BE4C-DE93673770D1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46:21.029" v="336" actId="14100"/>
        <pc:sldMkLst>
          <pc:docMk/>
          <pc:sldMk cId="920507654" sldId="270"/>
        </pc:sldMkLst>
        <pc:picChg chg="del">
          <ac:chgData name="Ceren Dulgar" userId="S::cdulgar@fldata.com::5533a88f-74c7-4a19-b084-c6e3eeb37649" providerId="AD" clId="Web-{302D27A5-369E-49D9-B076-7AD6BF5D5FD9}" dt="2022-08-26T20:46:01.998" v="333"/>
          <ac:picMkLst>
            <pc:docMk/>
            <pc:sldMk cId="920507654" sldId="270"/>
            <ac:picMk id="2" creationId="{916937CB-C0EB-72C3-FEDA-9FB05D6C9744}"/>
          </ac:picMkLst>
        </pc:picChg>
        <pc:picChg chg="mod">
          <ac:chgData name="Ceren Dulgar" userId="S::cdulgar@fldata.com::5533a88f-74c7-4a19-b084-c6e3eeb37649" providerId="AD" clId="Web-{302D27A5-369E-49D9-B076-7AD6BF5D5FD9}" dt="2022-08-26T20:46:21.029" v="336" actId="14100"/>
          <ac:picMkLst>
            <pc:docMk/>
            <pc:sldMk cId="920507654" sldId="270"/>
            <ac:picMk id="3" creationId="{F5D294C2-276D-8584-FA2B-82735F372ADF}"/>
          </ac:picMkLst>
        </pc:picChg>
        <pc:picChg chg="del">
          <ac:chgData name="Ceren Dulgar" userId="S::cdulgar@fldata.com::5533a88f-74c7-4a19-b084-c6e3eeb37649" providerId="AD" clId="Web-{302D27A5-369E-49D9-B076-7AD6BF5D5FD9}" dt="2022-08-26T20:46:00.748" v="331"/>
          <ac:picMkLst>
            <pc:docMk/>
            <pc:sldMk cId="920507654" sldId="270"/>
            <ac:picMk id="4" creationId="{B5470A0A-F07A-D05C-B4DF-A69CDD09EFE5}"/>
          </ac:picMkLst>
        </pc:picChg>
        <pc:picChg chg="del">
          <ac:chgData name="Ceren Dulgar" userId="S::cdulgar@fldata.com::5533a88f-74c7-4a19-b084-c6e3eeb37649" providerId="AD" clId="Web-{302D27A5-369E-49D9-B076-7AD6BF5D5FD9}" dt="2022-08-26T20:46:00.419" v="330"/>
          <ac:picMkLst>
            <pc:docMk/>
            <pc:sldMk cId="920507654" sldId="270"/>
            <ac:picMk id="5" creationId="{0B99B80D-8642-8C57-C368-C8E04E9E56E0}"/>
          </ac:picMkLst>
        </pc:picChg>
        <pc:picChg chg="del">
          <ac:chgData name="Ceren Dulgar" userId="S::cdulgar@fldata.com::5533a88f-74c7-4a19-b084-c6e3eeb37649" providerId="AD" clId="Web-{302D27A5-369E-49D9-B076-7AD6BF5D5FD9}" dt="2022-08-26T20:45:59.982" v="329"/>
          <ac:picMkLst>
            <pc:docMk/>
            <pc:sldMk cId="920507654" sldId="270"/>
            <ac:picMk id="6" creationId="{54707420-8A33-4B11-CE60-DFA20E3031E5}"/>
          </ac:picMkLst>
        </pc:picChg>
        <pc:picChg chg="del">
          <ac:chgData name="Ceren Dulgar" userId="S::cdulgar@fldata.com::5533a88f-74c7-4a19-b084-c6e3eeb37649" providerId="AD" clId="Web-{302D27A5-369E-49D9-B076-7AD6BF5D5FD9}" dt="2022-08-26T20:45:59.607" v="328"/>
          <ac:picMkLst>
            <pc:docMk/>
            <pc:sldMk cId="920507654" sldId="270"/>
            <ac:picMk id="7" creationId="{4071A30B-8E10-A6E2-377D-8E90CEABBBE3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45:56.732" v="327" actId="14100"/>
        <pc:sldMkLst>
          <pc:docMk/>
          <pc:sldMk cId="853600784" sldId="271"/>
        </pc:sldMkLst>
        <pc:picChg chg="del">
          <ac:chgData name="Ceren Dulgar" userId="S::cdulgar@fldata.com::5533a88f-74c7-4a19-b084-c6e3eeb37649" providerId="AD" clId="Web-{302D27A5-369E-49D9-B076-7AD6BF5D5FD9}" dt="2022-08-26T20:45:44.013" v="324"/>
          <ac:picMkLst>
            <pc:docMk/>
            <pc:sldMk cId="853600784" sldId="271"/>
            <ac:picMk id="2" creationId="{916937CB-C0EB-72C3-FEDA-9FB05D6C9744}"/>
          </ac:picMkLst>
        </pc:picChg>
        <pc:picChg chg="del">
          <ac:chgData name="Ceren Dulgar" userId="S::cdulgar@fldata.com::5533a88f-74c7-4a19-b084-c6e3eeb37649" providerId="AD" clId="Web-{302D27A5-369E-49D9-B076-7AD6BF5D5FD9}" dt="2022-08-26T20:45:43.685" v="323"/>
          <ac:picMkLst>
            <pc:docMk/>
            <pc:sldMk cId="853600784" sldId="271"/>
            <ac:picMk id="3" creationId="{F5D294C2-276D-8584-FA2B-82735F372ADF}"/>
          </ac:picMkLst>
        </pc:picChg>
        <pc:picChg chg="mod">
          <ac:chgData name="Ceren Dulgar" userId="S::cdulgar@fldata.com::5533a88f-74c7-4a19-b084-c6e3eeb37649" providerId="AD" clId="Web-{302D27A5-369E-49D9-B076-7AD6BF5D5FD9}" dt="2022-08-26T20:45:56.732" v="327" actId="14100"/>
          <ac:picMkLst>
            <pc:docMk/>
            <pc:sldMk cId="853600784" sldId="271"/>
            <ac:picMk id="4" creationId="{B5470A0A-F07A-D05C-B4DF-A69CDD09EFE5}"/>
          </ac:picMkLst>
        </pc:picChg>
        <pc:picChg chg="del">
          <ac:chgData name="Ceren Dulgar" userId="S::cdulgar@fldata.com::5533a88f-74c7-4a19-b084-c6e3eeb37649" providerId="AD" clId="Web-{302D27A5-369E-49D9-B076-7AD6BF5D5FD9}" dt="2022-08-26T20:45:41.466" v="321"/>
          <ac:picMkLst>
            <pc:docMk/>
            <pc:sldMk cId="853600784" sldId="271"/>
            <ac:picMk id="5" creationId="{0B99B80D-8642-8C57-C368-C8E04E9E56E0}"/>
          </ac:picMkLst>
        </pc:picChg>
        <pc:picChg chg="del">
          <ac:chgData name="Ceren Dulgar" userId="S::cdulgar@fldata.com::5533a88f-74c7-4a19-b084-c6e3eeb37649" providerId="AD" clId="Web-{302D27A5-369E-49D9-B076-7AD6BF5D5FD9}" dt="2022-08-26T20:45:41.028" v="320"/>
          <ac:picMkLst>
            <pc:docMk/>
            <pc:sldMk cId="853600784" sldId="271"/>
            <ac:picMk id="6" creationId="{54707420-8A33-4B11-CE60-DFA20E3031E5}"/>
          </ac:picMkLst>
        </pc:picChg>
        <pc:picChg chg="del">
          <ac:chgData name="Ceren Dulgar" userId="S::cdulgar@fldata.com::5533a88f-74c7-4a19-b084-c6e3eeb37649" providerId="AD" clId="Web-{302D27A5-369E-49D9-B076-7AD6BF5D5FD9}" dt="2022-08-26T20:45:40.716" v="319"/>
          <ac:picMkLst>
            <pc:docMk/>
            <pc:sldMk cId="853600784" sldId="271"/>
            <ac:picMk id="7" creationId="{4071A30B-8E10-A6E2-377D-8E90CEABBBE3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45:37.481" v="318" actId="14100"/>
        <pc:sldMkLst>
          <pc:docMk/>
          <pc:sldMk cId="1333088557" sldId="272"/>
        </pc:sldMkLst>
        <pc:picChg chg="del">
          <ac:chgData name="Ceren Dulgar" userId="S::cdulgar@fldata.com::5533a88f-74c7-4a19-b084-c6e3eeb37649" providerId="AD" clId="Web-{302D27A5-369E-49D9-B076-7AD6BF5D5FD9}" dt="2022-08-26T20:45:23.981" v="315"/>
          <ac:picMkLst>
            <pc:docMk/>
            <pc:sldMk cId="1333088557" sldId="272"/>
            <ac:picMk id="2" creationId="{916937CB-C0EB-72C3-FEDA-9FB05D6C9744}"/>
          </ac:picMkLst>
        </pc:picChg>
        <pc:picChg chg="del">
          <ac:chgData name="Ceren Dulgar" userId="S::cdulgar@fldata.com::5533a88f-74c7-4a19-b084-c6e3eeb37649" providerId="AD" clId="Web-{302D27A5-369E-49D9-B076-7AD6BF5D5FD9}" dt="2022-08-26T20:45:23.700" v="314"/>
          <ac:picMkLst>
            <pc:docMk/>
            <pc:sldMk cId="1333088557" sldId="272"/>
            <ac:picMk id="3" creationId="{F5D294C2-276D-8584-FA2B-82735F372ADF}"/>
          </ac:picMkLst>
        </pc:picChg>
        <pc:picChg chg="del">
          <ac:chgData name="Ceren Dulgar" userId="S::cdulgar@fldata.com::5533a88f-74c7-4a19-b084-c6e3eeb37649" providerId="AD" clId="Web-{302D27A5-369E-49D9-B076-7AD6BF5D5FD9}" dt="2022-08-26T20:45:23.450" v="313"/>
          <ac:picMkLst>
            <pc:docMk/>
            <pc:sldMk cId="1333088557" sldId="272"/>
            <ac:picMk id="4" creationId="{B5470A0A-F07A-D05C-B4DF-A69CDD09EFE5}"/>
          </ac:picMkLst>
        </pc:picChg>
        <pc:picChg chg="mod">
          <ac:chgData name="Ceren Dulgar" userId="S::cdulgar@fldata.com::5533a88f-74c7-4a19-b084-c6e3eeb37649" providerId="AD" clId="Web-{302D27A5-369E-49D9-B076-7AD6BF5D5FD9}" dt="2022-08-26T20:45:37.481" v="318" actId="14100"/>
          <ac:picMkLst>
            <pc:docMk/>
            <pc:sldMk cId="1333088557" sldId="272"/>
            <ac:picMk id="5" creationId="{0B99B80D-8642-8C57-C368-C8E04E9E56E0}"/>
          </ac:picMkLst>
        </pc:picChg>
        <pc:picChg chg="del">
          <ac:chgData name="Ceren Dulgar" userId="S::cdulgar@fldata.com::5533a88f-74c7-4a19-b084-c6e3eeb37649" providerId="AD" clId="Web-{302D27A5-369E-49D9-B076-7AD6BF5D5FD9}" dt="2022-08-26T20:45:21.746" v="311"/>
          <ac:picMkLst>
            <pc:docMk/>
            <pc:sldMk cId="1333088557" sldId="272"/>
            <ac:picMk id="6" creationId="{54707420-8A33-4B11-CE60-DFA20E3031E5}"/>
          </ac:picMkLst>
        </pc:picChg>
        <pc:picChg chg="del">
          <ac:chgData name="Ceren Dulgar" userId="S::cdulgar@fldata.com::5533a88f-74c7-4a19-b084-c6e3eeb37649" providerId="AD" clId="Web-{302D27A5-369E-49D9-B076-7AD6BF5D5FD9}" dt="2022-08-26T20:45:21.418" v="310"/>
          <ac:picMkLst>
            <pc:docMk/>
            <pc:sldMk cId="1333088557" sldId="272"/>
            <ac:picMk id="7" creationId="{4071A30B-8E10-A6E2-377D-8E90CEABBBE3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45:12.637" v="309" actId="14100"/>
        <pc:sldMkLst>
          <pc:docMk/>
          <pc:sldMk cId="3399155639" sldId="273"/>
        </pc:sldMkLst>
        <pc:picChg chg="del">
          <ac:chgData name="Ceren Dulgar" userId="S::cdulgar@fldata.com::5533a88f-74c7-4a19-b084-c6e3eeb37649" providerId="AD" clId="Web-{302D27A5-369E-49D9-B076-7AD6BF5D5FD9}" dt="2022-08-26T20:44:57.355" v="306"/>
          <ac:picMkLst>
            <pc:docMk/>
            <pc:sldMk cId="3399155639" sldId="273"/>
            <ac:picMk id="2" creationId="{916937CB-C0EB-72C3-FEDA-9FB05D6C9744}"/>
          </ac:picMkLst>
        </pc:picChg>
        <pc:picChg chg="del">
          <ac:chgData name="Ceren Dulgar" userId="S::cdulgar@fldata.com::5533a88f-74c7-4a19-b084-c6e3eeb37649" providerId="AD" clId="Web-{302D27A5-369E-49D9-B076-7AD6BF5D5FD9}" dt="2022-08-26T20:44:57.011" v="305"/>
          <ac:picMkLst>
            <pc:docMk/>
            <pc:sldMk cId="3399155639" sldId="273"/>
            <ac:picMk id="3" creationId="{F5D294C2-276D-8584-FA2B-82735F372ADF}"/>
          </ac:picMkLst>
        </pc:picChg>
        <pc:picChg chg="del">
          <ac:chgData name="Ceren Dulgar" userId="S::cdulgar@fldata.com::5533a88f-74c7-4a19-b084-c6e3eeb37649" providerId="AD" clId="Web-{302D27A5-369E-49D9-B076-7AD6BF5D5FD9}" dt="2022-08-26T20:44:56.715" v="304"/>
          <ac:picMkLst>
            <pc:docMk/>
            <pc:sldMk cId="3399155639" sldId="273"/>
            <ac:picMk id="4" creationId="{B5470A0A-F07A-D05C-B4DF-A69CDD09EFE5}"/>
          </ac:picMkLst>
        </pc:picChg>
        <pc:picChg chg="del">
          <ac:chgData name="Ceren Dulgar" userId="S::cdulgar@fldata.com::5533a88f-74c7-4a19-b084-c6e3eeb37649" providerId="AD" clId="Web-{302D27A5-369E-49D9-B076-7AD6BF5D5FD9}" dt="2022-08-26T20:44:56.386" v="303"/>
          <ac:picMkLst>
            <pc:docMk/>
            <pc:sldMk cId="3399155639" sldId="273"/>
            <ac:picMk id="5" creationId="{0B99B80D-8642-8C57-C368-C8E04E9E56E0}"/>
          </ac:picMkLst>
        </pc:picChg>
        <pc:picChg chg="mod">
          <ac:chgData name="Ceren Dulgar" userId="S::cdulgar@fldata.com::5533a88f-74c7-4a19-b084-c6e3eeb37649" providerId="AD" clId="Web-{302D27A5-369E-49D9-B076-7AD6BF5D5FD9}" dt="2022-08-26T20:45:12.637" v="309" actId="14100"/>
          <ac:picMkLst>
            <pc:docMk/>
            <pc:sldMk cId="3399155639" sldId="273"/>
            <ac:picMk id="6" creationId="{54707420-8A33-4B11-CE60-DFA20E3031E5}"/>
          </ac:picMkLst>
        </pc:picChg>
        <pc:picChg chg="del">
          <ac:chgData name="Ceren Dulgar" userId="S::cdulgar@fldata.com::5533a88f-74c7-4a19-b084-c6e3eeb37649" providerId="AD" clId="Web-{302D27A5-369E-49D9-B076-7AD6BF5D5FD9}" dt="2022-08-26T20:44:55.042" v="301"/>
          <ac:picMkLst>
            <pc:docMk/>
            <pc:sldMk cId="3399155639" sldId="273"/>
            <ac:picMk id="7" creationId="{4071A30B-8E10-A6E2-377D-8E90CEABBBE3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44:51.574" v="300" actId="14100"/>
        <pc:sldMkLst>
          <pc:docMk/>
          <pc:sldMk cId="1113628350" sldId="274"/>
        </pc:sldMkLst>
        <pc:picChg chg="del">
          <ac:chgData name="Ceren Dulgar" userId="S::cdulgar@fldata.com::5533a88f-74c7-4a19-b084-c6e3eeb37649" providerId="AD" clId="Web-{302D27A5-369E-49D9-B076-7AD6BF5D5FD9}" dt="2022-08-26T20:44:04.478" v="297"/>
          <ac:picMkLst>
            <pc:docMk/>
            <pc:sldMk cId="1113628350" sldId="274"/>
            <ac:picMk id="2" creationId="{916937CB-C0EB-72C3-FEDA-9FB05D6C9744}"/>
          </ac:picMkLst>
        </pc:picChg>
        <pc:picChg chg="del">
          <ac:chgData name="Ceren Dulgar" userId="S::cdulgar@fldata.com::5533a88f-74c7-4a19-b084-c6e3eeb37649" providerId="AD" clId="Web-{302D27A5-369E-49D9-B076-7AD6BF5D5FD9}" dt="2022-08-26T20:44:04.150" v="296"/>
          <ac:picMkLst>
            <pc:docMk/>
            <pc:sldMk cId="1113628350" sldId="274"/>
            <ac:picMk id="3" creationId="{F5D294C2-276D-8584-FA2B-82735F372ADF}"/>
          </ac:picMkLst>
        </pc:picChg>
        <pc:picChg chg="del">
          <ac:chgData name="Ceren Dulgar" userId="S::cdulgar@fldata.com::5533a88f-74c7-4a19-b084-c6e3eeb37649" providerId="AD" clId="Web-{302D27A5-369E-49D9-B076-7AD6BF5D5FD9}" dt="2022-08-26T20:44:03.822" v="295"/>
          <ac:picMkLst>
            <pc:docMk/>
            <pc:sldMk cId="1113628350" sldId="274"/>
            <ac:picMk id="4" creationId="{B5470A0A-F07A-D05C-B4DF-A69CDD09EFE5}"/>
          </ac:picMkLst>
        </pc:picChg>
        <pc:picChg chg="del">
          <ac:chgData name="Ceren Dulgar" userId="S::cdulgar@fldata.com::5533a88f-74c7-4a19-b084-c6e3eeb37649" providerId="AD" clId="Web-{302D27A5-369E-49D9-B076-7AD6BF5D5FD9}" dt="2022-08-26T20:44:03.541" v="294"/>
          <ac:picMkLst>
            <pc:docMk/>
            <pc:sldMk cId="1113628350" sldId="274"/>
            <ac:picMk id="5" creationId="{0B99B80D-8642-8C57-C368-C8E04E9E56E0}"/>
          </ac:picMkLst>
        </pc:picChg>
        <pc:picChg chg="del">
          <ac:chgData name="Ceren Dulgar" userId="S::cdulgar@fldata.com::5533a88f-74c7-4a19-b084-c6e3eeb37649" providerId="AD" clId="Web-{302D27A5-369E-49D9-B076-7AD6BF5D5FD9}" dt="2022-08-26T20:44:03.275" v="293"/>
          <ac:picMkLst>
            <pc:docMk/>
            <pc:sldMk cId="1113628350" sldId="274"/>
            <ac:picMk id="6" creationId="{54707420-8A33-4B11-CE60-DFA20E3031E5}"/>
          </ac:picMkLst>
        </pc:picChg>
        <pc:picChg chg="mod">
          <ac:chgData name="Ceren Dulgar" userId="S::cdulgar@fldata.com::5533a88f-74c7-4a19-b084-c6e3eeb37649" providerId="AD" clId="Web-{302D27A5-369E-49D9-B076-7AD6BF5D5FD9}" dt="2022-08-26T20:44:51.574" v="300" actId="14100"/>
          <ac:picMkLst>
            <pc:docMk/>
            <pc:sldMk cId="1113628350" sldId="274"/>
            <ac:picMk id="7" creationId="{4071A30B-8E10-A6E2-377D-8E90CEABBBE3}"/>
          </ac:picMkLst>
        </pc:picChg>
      </pc:sldChg>
      <pc:sldChg chg="addSp delSp modSp add replId">
        <pc:chgData name="Ceren Dulgar" userId="S::cdulgar@fldata.com::5533a88f-74c7-4a19-b084-c6e3eeb37649" providerId="AD" clId="Web-{302D27A5-369E-49D9-B076-7AD6BF5D5FD9}" dt="2022-08-26T20:49:53.848" v="420" actId="14100"/>
        <pc:sldMkLst>
          <pc:docMk/>
          <pc:sldMk cId="2570685038" sldId="275"/>
        </pc:sldMkLst>
        <pc:picChg chg="add mod">
          <ac:chgData name="Ceren Dulgar" userId="S::cdulgar@fldata.com::5533a88f-74c7-4a19-b084-c6e3eeb37649" providerId="AD" clId="Web-{302D27A5-369E-49D9-B076-7AD6BF5D5FD9}" dt="2022-08-26T20:49:53.848" v="420" actId="14100"/>
          <ac:picMkLst>
            <pc:docMk/>
            <pc:sldMk cId="2570685038" sldId="275"/>
            <ac:picMk id="2" creationId="{6770EEF9-2D98-61B6-39E2-FE9D1B185650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49:18.628" v="413"/>
          <ac:picMkLst>
            <pc:docMk/>
            <pc:sldMk cId="2570685038" sldId="275"/>
            <ac:picMk id="3" creationId="{9B1B1F61-3767-9620-4DAF-EAA4F1F53AB4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49:15.160" v="411"/>
          <ac:picMkLst>
            <pc:docMk/>
            <pc:sldMk cId="2570685038" sldId="275"/>
            <ac:picMk id="4" creationId="{D68DFC12-2F67-02FB-C258-875D01A4ACAF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49:14.800" v="410"/>
          <ac:picMkLst>
            <pc:docMk/>
            <pc:sldMk cId="2570685038" sldId="275"/>
            <ac:picMk id="5" creationId="{EF44A613-89A9-2969-0991-E3BB17CC33B2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49:14.378" v="409"/>
          <ac:picMkLst>
            <pc:docMk/>
            <pc:sldMk cId="2570685038" sldId="275"/>
            <ac:picMk id="6" creationId="{E92ACF38-6CB2-26C5-A5BA-BB71AC5E221F}"/>
          </ac:picMkLst>
        </pc:picChg>
        <pc:picChg chg="del">
          <ac:chgData name="Ceren Dulgar" userId="S::cdulgar@fldata.com::5533a88f-74c7-4a19-b084-c6e3eeb37649" providerId="AD" clId="Web-{302D27A5-369E-49D9-B076-7AD6BF5D5FD9}" dt="2022-08-26T20:46:53.327" v="348"/>
          <ac:picMkLst>
            <pc:docMk/>
            <pc:sldMk cId="2570685038" sldId="275"/>
            <ac:picMk id="7" creationId="{4071A30B-8E10-A6E2-377D-8E90CEABBBE3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49:13.988" v="408"/>
          <ac:picMkLst>
            <pc:docMk/>
            <pc:sldMk cId="2570685038" sldId="275"/>
            <ac:picMk id="8" creationId="{EC495314-5DBA-98F2-C9D9-03A0703F6D8C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49:39.613" v="417" actId="14100"/>
        <pc:sldMkLst>
          <pc:docMk/>
          <pc:sldMk cId="1907487722" sldId="276"/>
        </pc:sldMkLst>
        <pc:picChg chg="del">
          <ac:chgData name="Ceren Dulgar" userId="S::cdulgar@fldata.com::5533a88f-74c7-4a19-b084-c6e3eeb37649" providerId="AD" clId="Web-{302D27A5-369E-49D9-B076-7AD6BF5D5FD9}" dt="2022-08-26T20:49:12.097" v="407"/>
          <ac:picMkLst>
            <pc:docMk/>
            <pc:sldMk cId="1907487722" sldId="276"/>
            <ac:picMk id="2" creationId="{6770EEF9-2D98-61B6-39E2-FE9D1B185650}"/>
          </ac:picMkLst>
        </pc:picChg>
        <pc:picChg chg="mod">
          <ac:chgData name="Ceren Dulgar" userId="S::cdulgar@fldata.com::5533a88f-74c7-4a19-b084-c6e3eeb37649" providerId="AD" clId="Web-{302D27A5-369E-49D9-B076-7AD6BF5D5FD9}" dt="2022-08-26T20:49:39.613" v="417" actId="14100"/>
          <ac:picMkLst>
            <pc:docMk/>
            <pc:sldMk cId="1907487722" sldId="276"/>
            <ac:picMk id="3" creationId="{9B1B1F61-3767-9620-4DAF-EAA4F1F53AB4}"/>
          </ac:picMkLst>
        </pc:picChg>
        <pc:picChg chg="del">
          <ac:chgData name="Ceren Dulgar" userId="S::cdulgar@fldata.com::5533a88f-74c7-4a19-b084-c6e3eeb37649" providerId="AD" clId="Web-{302D27A5-369E-49D9-B076-7AD6BF5D5FD9}" dt="2022-08-26T20:49:10.863" v="405"/>
          <ac:picMkLst>
            <pc:docMk/>
            <pc:sldMk cId="1907487722" sldId="276"/>
            <ac:picMk id="4" creationId="{D68DFC12-2F67-02FB-C258-875D01A4ACAF}"/>
          </ac:picMkLst>
        </pc:picChg>
        <pc:picChg chg="del">
          <ac:chgData name="Ceren Dulgar" userId="S::cdulgar@fldata.com::5533a88f-74c7-4a19-b084-c6e3eeb37649" providerId="AD" clId="Web-{302D27A5-369E-49D9-B076-7AD6BF5D5FD9}" dt="2022-08-26T20:49:10.394" v="404"/>
          <ac:picMkLst>
            <pc:docMk/>
            <pc:sldMk cId="1907487722" sldId="276"/>
            <ac:picMk id="5" creationId="{EF44A613-89A9-2969-0991-E3BB17CC33B2}"/>
          </ac:picMkLst>
        </pc:picChg>
        <pc:picChg chg="del">
          <ac:chgData name="Ceren Dulgar" userId="S::cdulgar@fldata.com::5533a88f-74c7-4a19-b084-c6e3eeb37649" providerId="AD" clId="Web-{302D27A5-369E-49D9-B076-7AD6BF5D5FD9}" dt="2022-08-26T20:49:10.066" v="403"/>
          <ac:picMkLst>
            <pc:docMk/>
            <pc:sldMk cId="1907487722" sldId="276"/>
            <ac:picMk id="6" creationId="{E92ACF38-6CB2-26C5-A5BA-BB71AC5E221F}"/>
          </ac:picMkLst>
        </pc:picChg>
        <pc:picChg chg="del">
          <ac:chgData name="Ceren Dulgar" userId="S::cdulgar@fldata.com::5533a88f-74c7-4a19-b084-c6e3eeb37649" providerId="AD" clId="Web-{302D27A5-369E-49D9-B076-7AD6BF5D5FD9}" dt="2022-08-26T20:49:09.675" v="402"/>
          <ac:picMkLst>
            <pc:docMk/>
            <pc:sldMk cId="1907487722" sldId="276"/>
            <ac:picMk id="8" creationId="{EC495314-5DBA-98F2-C9D9-03A0703F6D8C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49:05.941" v="401" actId="14100"/>
        <pc:sldMkLst>
          <pc:docMk/>
          <pc:sldMk cId="3822951443" sldId="277"/>
        </pc:sldMkLst>
        <pc:picChg chg="del">
          <ac:chgData name="Ceren Dulgar" userId="S::cdulgar@fldata.com::5533a88f-74c7-4a19-b084-c6e3eeb37649" providerId="AD" clId="Web-{302D27A5-369E-49D9-B076-7AD6BF5D5FD9}" dt="2022-08-26T20:48:50.799" v="396"/>
          <ac:picMkLst>
            <pc:docMk/>
            <pc:sldMk cId="3822951443" sldId="277"/>
            <ac:picMk id="2" creationId="{6770EEF9-2D98-61B6-39E2-FE9D1B185650}"/>
          </ac:picMkLst>
        </pc:picChg>
        <pc:picChg chg="del">
          <ac:chgData name="Ceren Dulgar" userId="S::cdulgar@fldata.com::5533a88f-74c7-4a19-b084-c6e3eeb37649" providerId="AD" clId="Web-{302D27A5-369E-49D9-B076-7AD6BF5D5FD9}" dt="2022-08-26T20:48:50.159" v="395"/>
          <ac:picMkLst>
            <pc:docMk/>
            <pc:sldMk cId="3822951443" sldId="277"/>
            <ac:picMk id="3" creationId="{9B1B1F61-3767-9620-4DAF-EAA4F1F53AB4}"/>
          </ac:picMkLst>
        </pc:picChg>
        <pc:picChg chg="mod">
          <ac:chgData name="Ceren Dulgar" userId="S::cdulgar@fldata.com::5533a88f-74c7-4a19-b084-c6e3eeb37649" providerId="AD" clId="Web-{302D27A5-369E-49D9-B076-7AD6BF5D5FD9}" dt="2022-08-26T20:49:05.941" v="401" actId="14100"/>
          <ac:picMkLst>
            <pc:docMk/>
            <pc:sldMk cId="3822951443" sldId="277"/>
            <ac:picMk id="4" creationId="{D68DFC12-2F67-02FB-C258-875D01A4ACAF}"/>
          </ac:picMkLst>
        </pc:picChg>
        <pc:picChg chg="del">
          <ac:chgData name="Ceren Dulgar" userId="S::cdulgar@fldata.com::5533a88f-74c7-4a19-b084-c6e3eeb37649" providerId="AD" clId="Web-{302D27A5-369E-49D9-B076-7AD6BF5D5FD9}" dt="2022-08-26T20:48:48.737" v="393"/>
          <ac:picMkLst>
            <pc:docMk/>
            <pc:sldMk cId="3822951443" sldId="277"/>
            <ac:picMk id="5" creationId="{EF44A613-89A9-2969-0991-E3BB17CC33B2}"/>
          </ac:picMkLst>
        </pc:picChg>
        <pc:picChg chg="del">
          <ac:chgData name="Ceren Dulgar" userId="S::cdulgar@fldata.com::5533a88f-74c7-4a19-b084-c6e3eeb37649" providerId="AD" clId="Web-{302D27A5-369E-49D9-B076-7AD6BF5D5FD9}" dt="2022-08-26T20:48:48.253" v="392"/>
          <ac:picMkLst>
            <pc:docMk/>
            <pc:sldMk cId="3822951443" sldId="277"/>
            <ac:picMk id="6" creationId="{E92ACF38-6CB2-26C5-A5BA-BB71AC5E221F}"/>
          </ac:picMkLst>
        </pc:picChg>
        <pc:picChg chg="del">
          <ac:chgData name="Ceren Dulgar" userId="S::cdulgar@fldata.com::5533a88f-74c7-4a19-b084-c6e3eeb37649" providerId="AD" clId="Web-{302D27A5-369E-49D9-B076-7AD6BF5D5FD9}" dt="2022-08-26T20:48:47.924" v="391"/>
          <ac:picMkLst>
            <pc:docMk/>
            <pc:sldMk cId="3822951443" sldId="277"/>
            <ac:picMk id="8" creationId="{EC495314-5DBA-98F2-C9D9-03A0703F6D8C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48:45.690" v="390" actId="14100"/>
        <pc:sldMkLst>
          <pc:docMk/>
          <pc:sldMk cId="3486100530" sldId="278"/>
        </pc:sldMkLst>
        <pc:picChg chg="del">
          <ac:chgData name="Ceren Dulgar" userId="S::cdulgar@fldata.com::5533a88f-74c7-4a19-b084-c6e3eeb37649" providerId="AD" clId="Web-{302D27A5-369E-49D9-B076-7AD6BF5D5FD9}" dt="2022-08-26T20:48:33.346" v="387"/>
          <ac:picMkLst>
            <pc:docMk/>
            <pc:sldMk cId="3486100530" sldId="278"/>
            <ac:picMk id="2" creationId="{6770EEF9-2D98-61B6-39E2-FE9D1B185650}"/>
          </ac:picMkLst>
        </pc:picChg>
        <pc:picChg chg="del">
          <ac:chgData name="Ceren Dulgar" userId="S::cdulgar@fldata.com::5533a88f-74c7-4a19-b084-c6e3eeb37649" providerId="AD" clId="Web-{302D27A5-369E-49D9-B076-7AD6BF5D5FD9}" dt="2022-08-26T20:48:32.721" v="386"/>
          <ac:picMkLst>
            <pc:docMk/>
            <pc:sldMk cId="3486100530" sldId="278"/>
            <ac:picMk id="3" creationId="{9B1B1F61-3767-9620-4DAF-EAA4F1F53AB4}"/>
          </ac:picMkLst>
        </pc:picChg>
        <pc:picChg chg="del">
          <ac:chgData name="Ceren Dulgar" userId="S::cdulgar@fldata.com::5533a88f-74c7-4a19-b084-c6e3eeb37649" providerId="AD" clId="Web-{302D27A5-369E-49D9-B076-7AD6BF5D5FD9}" dt="2022-08-26T20:48:32.361" v="385"/>
          <ac:picMkLst>
            <pc:docMk/>
            <pc:sldMk cId="3486100530" sldId="278"/>
            <ac:picMk id="4" creationId="{D68DFC12-2F67-02FB-C258-875D01A4ACAF}"/>
          </ac:picMkLst>
        </pc:picChg>
        <pc:picChg chg="mod">
          <ac:chgData name="Ceren Dulgar" userId="S::cdulgar@fldata.com::5533a88f-74c7-4a19-b084-c6e3eeb37649" providerId="AD" clId="Web-{302D27A5-369E-49D9-B076-7AD6BF5D5FD9}" dt="2022-08-26T20:48:45.690" v="390" actId="14100"/>
          <ac:picMkLst>
            <pc:docMk/>
            <pc:sldMk cId="3486100530" sldId="278"/>
            <ac:picMk id="5" creationId="{EF44A613-89A9-2969-0991-E3BB17CC33B2}"/>
          </ac:picMkLst>
        </pc:picChg>
        <pc:picChg chg="del">
          <ac:chgData name="Ceren Dulgar" userId="S::cdulgar@fldata.com::5533a88f-74c7-4a19-b084-c6e3eeb37649" providerId="AD" clId="Web-{302D27A5-369E-49D9-B076-7AD6BF5D5FD9}" dt="2022-08-26T20:48:31.190" v="383"/>
          <ac:picMkLst>
            <pc:docMk/>
            <pc:sldMk cId="3486100530" sldId="278"/>
            <ac:picMk id="6" creationId="{E92ACF38-6CB2-26C5-A5BA-BB71AC5E221F}"/>
          </ac:picMkLst>
        </pc:picChg>
        <pc:picChg chg="del">
          <ac:chgData name="Ceren Dulgar" userId="S::cdulgar@fldata.com::5533a88f-74c7-4a19-b084-c6e3eeb37649" providerId="AD" clId="Web-{302D27A5-369E-49D9-B076-7AD6BF5D5FD9}" dt="2022-08-26T20:48:30.861" v="382"/>
          <ac:picMkLst>
            <pc:docMk/>
            <pc:sldMk cId="3486100530" sldId="278"/>
            <ac:picMk id="8" creationId="{EC495314-5DBA-98F2-C9D9-03A0703F6D8C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48:28.658" v="381" actId="14100"/>
        <pc:sldMkLst>
          <pc:docMk/>
          <pc:sldMk cId="664631382" sldId="279"/>
        </pc:sldMkLst>
        <pc:picChg chg="del">
          <ac:chgData name="Ceren Dulgar" userId="S::cdulgar@fldata.com::5533a88f-74c7-4a19-b084-c6e3eeb37649" providerId="AD" clId="Web-{302D27A5-369E-49D9-B076-7AD6BF5D5FD9}" dt="2022-08-26T20:48:09.329" v="376"/>
          <ac:picMkLst>
            <pc:docMk/>
            <pc:sldMk cId="664631382" sldId="279"/>
            <ac:picMk id="2" creationId="{6770EEF9-2D98-61B6-39E2-FE9D1B185650}"/>
          </ac:picMkLst>
        </pc:picChg>
        <pc:picChg chg="del">
          <ac:chgData name="Ceren Dulgar" userId="S::cdulgar@fldata.com::5533a88f-74c7-4a19-b084-c6e3eeb37649" providerId="AD" clId="Web-{302D27A5-369E-49D9-B076-7AD6BF5D5FD9}" dt="2022-08-26T20:48:08.954" v="375"/>
          <ac:picMkLst>
            <pc:docMk/>
            <pc:sldMk cId="664631382" sldId="279"/>
            <ac:picMk id="3" creationId="{9B1B1F61-3767-9620-4DAF-EAA4F1F53AB4}"/>
          </ac:picMkLst>
        </pc:picChg>
        <pc:picChg chg="del">
          <ac:chgData name="Ceren Dulgar" userId="S::cdulgar@fldata.com::5533a88f-74c7-4a19-b084-c6e3eeb37649" providerId="AD" clId="Web-{302D27A5-369E-49D9-B076-7AD6BF5D5FD9}" dt="2022-08-26T20:48:08.642" v="374"/>
          <ac:picMkLst>
            <pc:docMk/>
            <pc:sldMk cId="664631382" sldId="279"/>
            <ac:picMk id="4" creationId="{D68DFC12-2F67-02FB-C258-875D01A4ACAF}"/>
          </ac:picMkLst>
        </pc:picChg>
        <pc:picChg chg="del">
          <ac:chgData name="Ceren Dulgar" userId="S::cdulgar@fldata.com::5533a88f-74c7-4a19-b084-c6e3eeb37649" providerId="AD" clId="Web-{302D27A5-369E-49D9-B076-7AD6BF5D5FD9}" dt="2022-08-26T20:48:08.345" v="373"/>
          <ac:picMkLst>
            <pc:docMk/>
            <pc:sldMk cId="664631382" sldId="279"/>
            <ac:picMk id="5" creationId="{EF44A613-89A9-2969-0991-E3BB17CC33B2}"/>
          </ac:picMkLst>
        </pc:picChg>
        <pc:picChg chg="mod">
          <ac:chgData name="Ceren Dulgar" userId="S::cdulgar@fldata.com::5533a88f-74c7-4a19-b084-c6e3eeb37649" providerId="AD" clId="Web-{302D27A5-369E-49D9-B076-7AD6BF5D5FD9}" dt="2022-08-26T20:48:28.658" v="381" actId="14100"/>
          <ac:picMkLst>
            <pc:docMk/>
            <pc:sldMk cId="664631382" sldId="279"/>
            <ac:picMk id="6" creationId="{E92ACF38-6CB2-26C5-A5BA-BB71AC5E221F}"/>
          </ac:picMkLst>
        </pc:picChg>
        <pc:picChg chg="del">
          <ac:chgData name="Ceren Dulgar" userId="S::cdulgar@fldata.com::5533a88f-74c7-4a19-b084-c6e3eeb37649" providerId="AD" clId="Web-{302D27A5-369E-49D9-B076-7AD6BF5D5FD9}" dt="2022-08-26T20:48:07.314" v="371"/>
          <ac:picMkLst>
            <pc:docMk/>
            <pc:sldMk cId="664631382" sldId="279"/>
            <ac:picMk id="8" creationId="{EC495314-5DBA-98F2-C9D9-03A0703F6D8C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48:01.923" v="370" actId="14100"/>
        <pc:sldMkLst>
          <pc:docMk/>
          <pc:sldMk cId="1979263567" sldId="280"/>
        </pc:sldMkLst>
        <pc:picChg chg="del">
          <ac:chgData name="Ceren Dulgar" userId="S::cdulgar@fldata.com::5533a88f-74c7-4a19-b084-c6e3eeb37649" providerId="AD" clId="Web-{302D27A5-369E-49D9-B076-7AD6BF5D5FD9}" dt="2022-08-26T20:47:35.891" v="365"/>
          <ac:picMkLst>
            <pc:docMk/>
            <pc:sldMk cId="1979263567" sldId="280"/>
            <ac:picMk id="2" creationId="{6770EEF9-2D98-61B6-39E2-FE9D1B185650}"/>
          </ac:picMkLst>
        </pc:picChg>
        <pc:picChg chg="del">
          <ac:chgData name="Ceren Dulgar" userId="S::cdulgar@fldata.com::5533a88f-74c7-4a19-b084-c6e3eeb37649" providerId="AD" clId="Web-{302D27A5-369E-49D9-B076-7AD6BF5D5FD9}" dt="2022-08-26T20:47:35.594" v="364"/>
          <ac:picMkLst>
            <pc:docMk/>
            <pc:sldMk cId="1979263567" sldId="280"/>
            <ac:picMk id="3" creationId="{9B1B1F61-3767-9620-4DAF-EAA4F1F53AB4}"/>
          </ac:picMkLst>
        </pc:picChg>
        <pc:picChg chg="del">
          <ac:chgData name="Ceren Dulgar" userId="S::cdulgar@fldata.com::5533a88f-74c7-4a19-b084-c6e3eeb37649" providerId="AD" clId="Web-{302D27A5-369E-49D9-B076-7AD6BF5D5FD9}" dt="2022-08-26T20:47:35.297" v="363"/>
          <ac:picMkLst>
            <pc:docMk/>
            <pc:sldMk cId="1979263567" sldId="280"/>
            <ac:picMk id="4" creationId="{D68DFC12-2F67-02FB-C258-875D01A4ACAF}"/>
          </ac:picMkLst>
        </pc:picChg>
        <pc:picChg chg="del">
          <ac:chgData name="Ceren Dulgar" userId="S::cdulgar@fldata.com::5533a88f-74c7-4a19-b084-c6e3eeb37649" providerId="AD" clId="Web-{302D27A5-369E-49D9-B076-7AD6BF5D5FD9}" dt="2022-08-26T20:47:35" v="362"/>
          <ac:picMkLst>
            <pc:docMk/>
            <pc:sldMk cId="1979263567" sldId="280"/>
            <ac:picMk id="5" creationId="{EF44A613-89A9-2969-0991-E3BB17CC33B2}"/>
          </ac:picMkLst>
        </pc:picChg>
        <pc:picChg chg="del">
          <ac:chgData name="Ceren Dulgar" userId="S::cdulgar@fldata.com::5533a88f-74c7-4a19-b084-c6e3eeb37649" providerId="AD" clId="Web-{302D27A5-369E-49D9-B076-7AD6BF5D5FD9}" dt="2022-08-26T20:47:34.750" v="361"/>
          <ac:picMkLst>
            <pc:docMk/>
            <pc:sldMk cId="1979263567" sldId="280"/>
            <ac:picMk id="6" creationId="{E92ACF38-6CB2-26C5-A5BA-BB71AC5E221F}"/>
          </ac:picMkLst>
        </pc:picChg>
        <pc:picChg chg="mod">
          <ac:chgData name="Ceren Dulgar" userId="S::cdulgar@fldata.com::5533a88f-74c7-4a19-b084-c6e3eeb37649" providerId="AD" clId="Web-{302D27A5-369E-49D9-B076-7AD6BF5D5FD9}" dt="2022-08-26T20:48:01.923" v="370" actId="14100"/>
          <ac:picMkLst>
            <pc:docMk/>
            <pc:sldMk cId="1979263567" sldId="280"/>
            <ac:picMk id="8" creationId="{EC495314-5DBA-98F2-C9D9-03A0703F6D8C}"/>
          </ac:picMkLst>
        </pc:picChg>
      </pc:sldChg>
      <pc:sldChg chg="addSp delSp modSp add replId">
        <pc:chgData name="Ceren Dulgar" userId="S::cdulgar@fldata.com::5533a88f-74c7-4a19-b084-c6e3eeb37649" providerId="AD" clId="Web-{302D27A5-369E-49D9-B076-7AD6BF5D5FD9}" dt="2022-08-26T20:59:19.131" v="491" actId="14100"/>
        <pc:sldMkLst>
          <pc:docMk/>
          <pc:sldMk cId="651178735" sldId="281"/>
        </pc:sldMkLst>
        <pc:picChg chg="add mod">
          <ac:chgData name="Ceren Dulgar" userId="S::cdulgar@fldata.com::5533a88f-74c7-4a19-b084-c6e3eeb37649" providerId="AD" clId="Web-{302D27A5-369E-49D9-B076-7AD6BF5D5FD9}" dt="2022-08-26T20:59:19.131" v="491" actId="14100"/>
          <ac:picMkLst>
            <pc:docMk/>
            <pc:sldMk cId="651178735" sldId="281"/>
            <ac:picMk id="2" creationId="{6FFFDD43-E8A9-2A5F-D452-6FB2F7693642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59:06.568" v="489"/>
          <ac:picMkLst>
            <pc:docMk/>
            <pc:sldMk cId="651178735" sldId="281"/>
            <ac:picMk id="3" creationId="{95CAF402-500B-DB92-1B8A-9959EB94126F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59:05.833" v="488"/>
          <ac:picMkLst>
            <pc:docMk/>
            <pc:sldMk cId="651178735" sldId="281"/>
            <ac:picMk id="4" creationId="{6CB87A5E-C394-B096-9FEF-B6191AACF9B3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59:05.271" v="487"/>
          <ac:picMkLst>
            <pc:docMk/>
            <pc:sldMk cId="651178735" sldId="281"/>
            <ac:picMk id="5" creationId="{802E1E57-7B40-0C39-20C1-D0C89B9528FF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59:04.787" v="486"/>
          <ac:picMkLst>
            <pc:docMk/>
            <pc:sldMk cId="651178735" sldId="281"/>
            <ac:picMk id="6" creationId="{A4CDACF3-778A-EE93-121B-F3BC88574E86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0:59:04.380" v="485"/>
          <ac:picMkLst>
            <pc:docMk/>
            <pc:sldMk cId="651178735" sldId="281"/>
            <ac:picMk id="7" creationId="{D10DAA64-2428-3F3B-8D4D-4849B4F446E0}"/>
          </ac:picMkLst>
        </pc:picChg>
        <pc:picChg chg="del">
          <ac:chgData name="Ceren Dulgar" userId="S::cdulgar@fldata.com::5533a88f-74c7-4a19-b084-c6e3eeb37649" providerId="AD" clId="Web-{302D27A5-369E-49D9-B076-7AD6BF5D5FD9}" dt="2022-08-26T20:50:06.224" v="422"/>
          <ac:picMkLst>
            <pc:docMk/>
            <pc:sldMk cId="651178735" sldId="281"/>
            <ac:picMk id="8" creationId="{EC495314-5DBA-98F2-C9D9-03A0703F6D8C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58:42.630" v="484" actId="14100"/>
        <pc:sldMkLst>
          <pc:docMk/>
          <pc:sldMk cId="3082663865" sldId="282"/>
        </pc:sldMkLst>
        <pc:picChg chg="del">
          <ac:chgData name="Ceren Dulgar" userId="S::cdulgar@fldata.com::5533a88f-74c7-4a19-b084-c6e3eeb37649" providerId="AD" clId="Web-{302D27A5-369E-49D9-B076-7AD6BF5D5FD9}" dt="2022-08-26T20:58:27.114" v="480"/>
          <ac:picMkLst>
            <pc:docMk/>
            <pc:sldMk cId="3082663865" sldId="282"/>
            <ac:picMk id="2" creationId="{6FFFDD43-E8A9-2A5F-D452-6FB2F7693642}"/>
          </ac:picMkLst>
        </pc:picChg>
        <pc:picChg chg="mod">
          <ac:chgData name="Ceren Dulgar" userId="S::cdulgar@fldata.com::5533a88f-74c7-4a19-b084-c6e3eeb37649" providerId="AD" clId="Web-{302D27A5-369E-49D9-B076-7AD6BF5D5FD9}" dt="2022-08-26T20:58:42.630" v="484" actId="14100"/>
          <ac:picMkLst>
            <pc:docMk/>
            <pc:sldMk cId="3082663865" sldId="282"/>
            <ac:picMk id="3" creationId="{95CAF402-500B-DB92-1B8A-9959EB94126F}"/>
          </ac:picMkLst>
        </pc:picChg>
        <pc:picChg chg="del">
          <ac:chgData name="Ceren Dulgar" userId="S::cdulgar@fldata.com::5533a88f-74c7-4a19-b084-c6e3eeb37649" providerId="AD" clId="Web-{302D27A5-369E-49D9-B076-7AD6BF5D5FD9}" dt="2022-08-26T20:58:25.957" v="478"/>
          <ac:picMkLst>
            <pc:docMk/>
            <pc:sldMk cId="3082663865" sldId="282"/>
            <ac:picMk id="4" creationId="{6CB87A5E-C394-B096-9FEF-B6191AACF9B3}"/>
          </ac:picMkLst>
        </pc:picChg>
        <pc:picChg chg="del">
          <ac:chgData name="Ceren Dulgar" userId="S::cdulgar@fldata.com::5533a88f-74c7-4a19-b084-c6e3eeb37649" providerId="AD" clId="Web-{302D27A5-369E-49D9-B076-7AD6BF5D5FD9}" dt="2022-08-26T20:58:25.629" v="477"/>
          <ac:picMkLst>
            <pc:docMk/>
            <pc:sldMk cId="3082663865" sldId="282"/>
            <ac:picMk id="5" creationId="{802E1E57-7B40-0C39-20C1-D0C89B9528FF}"/>
          </ac:picMkLst>
        </pc:picChg>
        <pc:picChg chg="del">
          <ac:chgData name="Ceren Dulgar" userId="S::cdulgar@fldata.com::5533a88f-74c7-4a19-b084-c6e3eeb37649" providerId="AD" clId="Web-{302D27A5-369E-49D9-B076-7AD6BF5D5FD9}" dt="2022-08-26T20:58:25.285" v="476"/>
          <ac:picMkLst>
            <pc:docMk/>
            <pc:sldMk cId="3082663865" sldId="282"/>
            <ac:picMk id="6" creationId="{A4CDACF3-778A-EE93-121B-F3BC88574E86}"/>
          </ac:picMkLst>
        </pc:picChg>
        <pc:picChg chg="del">
          <ac:chgData name="Ceren Dulgar" userId="S::cdulgar@fldata.com::5533a88f-74c7-4a19-b084-c6e3eeb37649" providerId="AD" clId="Web-{302D27A5-369E-49D9-B076-7AD6BF5D5FD9}" dt="2022-08-26T20:58:24.942" v="475"/>
          <ac:picMkLst>
            <pc:docMk/>
            <pc:sldMk cId="3082663865" sldId="282"/>
            <ac:picMk id="7" creationId="{D10DAA64-2428-3F3B-8D4D-4849B4F446E0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58:22.113" v="474" actId="14100"/>
        <pc:sldMkLst>
          <pc:docMk/>
          <pc:sldMk cId="1799715461" sldId="283"/>
        </pc:sldMkLst>
        <pc:picChg chg="del">
          <ac:chgData name="Ceren Dulgar" userId="S::cdulgar@fldata.com::5533a88f-74c7-4a19-b084-c6e3eeb37649" providerId="AD" clId="Web-{302D27A5-369E-49D9-B076-7AD6BF5D5FD9}" dt="2022-08-26T20:58:10.488" v="471"/>
          <ac:picMkLst>
            <pc:docMk/>
            <pc:sldMk cId="1799715461" sldId="283"/>
            <ac:picMk id="2" creationId="{6FFFDD43-E8A9-2A5F-D452-6FB2F7693642}"/>
          </ac:picMkLst>
        </pc:picChg>
        <pc:picChg chg="del">
          <ac:chgData name="Ceren Dulgar" userId="S::cdulgar@fldata.com::5533a88f-74c7-4a19-b084-c6e3eeb37649" providerId="AD" clId="Web-{302D27A5-369E-49D9-B076-7AD6BF5D5FD9}" dt="2022-08-26T20:58:10.113" v="470"/>
          <ac:picMkLst>
            <pc:docMk/>
            <pc:sldMk cId="1799715461" sldId="283"/>
            <ac:picMk id="3" creationId="{95CAF402-500B-DB92-1B8A-9959EB94126F}"/>
          </ac:picMkLst>
        </pc:picChg>
        <pc:picChg chg="mod">
          <ac:chgData name="Ceren Dulgar" userId="S::cdulgar@fldata.com::5533a88f-74c7-4a19-b084-c6e3eeb37649" providerId="AD" clId="Web-{302D27A5-369E-49D9-B076-7AD6BF5D5FD9}" dt="2022-08-26T20:58:22.113" v="474" actId="14100"/>
          <ac:picMkLst>
            <pc:docMk/>
            <pc:sldMk cId="1799715461" sldId="283"/>
            <ac:picMk id="4" creationId="{6CB87A5E-C394-B096-9FEF-B6191AACF9B3}"/>
          </ac:picMkLst>
        </pc:picChg>
        <pc:picChg chg="del">
          <ac:chgData name="Ceren Dulgar" userId="S::cdulgar@fldata.com::5533a88f-74c7-4a19-b084-c6e3eeb37649" providerId="AD" clId="Web-{302D27A5-369E-49D9-B076-7AD6BF5D5FD9}" dt="2022-08-26T20:58:08.941" v="468"/>
          <ac:picMkLst>
            <pc:docMk/>
            <pc:sldMk cId="1799715461" sldId="283"/>
            <ac:picMk id="5" creationId="{802E1E57-7B40-0C39-20C1-D0C89B9528FF}"/>
          </ac:picMkLst>
        </pc:picChg>
        <pc:picChg chg="del">
          <ac:chgData name="Ceren Dulgar" userId="S::cdulgar@fldata.com::5533a88f-74c7-4a19-b084-c6e3eeb37649" providerId="AD" clId="Web-{302D27A5-369E-49D9-B076-7AD6BF5D5FD9}" dt="2022-08-26T20:58:08.254" v="467"/>
          <ac:picMkLst>
            <pc:docMk/>
            <pc:sldMk cId="1799715461" sldId="283"/>
            <ac:picMk id="6" creationId="{A4CDACF3-778A-EE93-121B-F3BC88574E86}"/>
          </ac:picMkLst>
        </pc:picChg>
        <pc:picChg chg="del">
          <ac:chgData name="Ceren Dulgar" userId="S::cdulgar@fldata.com::5533a88f-74c7-4a19-b084-c6e3eeb37649" providerId="AD" clId="Web-{302D27A5-369E-49D9-B076-7AD6BF5D5FD9}" dt="2022-08-26T20:58:07.613" v="466"/>
          <ac:picMkLst>
            <pc:docMk/>
            <pc:sldMk cId="1799715461" sldId="283"/>
            <ac:picMk id="7" creationId="{D10DAA64-2428-3F3B-8D4D-4849B4F446E0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58:02.285" v="465" actId="14100"/>
        <pc:sldMkLst>
          <pc:docMk/>
          <pc:sldMk cId="53289376" sldId="284"/>
        </pc:sldMkLst>
        <pc:picChg chg="del">
          <ac:chgData name="Ceren Dulgar" userId="S::cdulgar@fldata.com::5533a88f-74c7-4a19-b084-c6e3eeb37649" providerId="AD" clId="Web-{302D27A5-369E-49D9-B076-7AD6BF5D5FD9}" dt="2022-08-26T20:57:46.175" v="461"/>
          <ac:picMkLst>
            <pc:docMk/>
            <pc:sldMk cId="53289376" sldId="284"/>
            <ac:picMk id="2" creationId="{6FFFDD43-E8A9-2A5F-D452-6FB2F7693642}"/>
          </ac:picMkLst>
        </pc:picChg>
        <pc:picChg chg="del">
          <ac:chgData name="Ceren Dulgar" userId="S::cdulgar@fldata.com::5533a88f-74c7-4a19-b084-c6e3eeb37649" providerId="AD" clId="Web-{302D27A5-369E-49D9-B076-7AD6BF5D5FD9}" dt="2022-08-26T20:57:45.737" v="460"/>
          <ac:picMkLst>
            <pc:docMk/>
            <pc:sldMk cId="53289376" sldId="284"/>
            <ac:picMk id="3" creationId="{95CAF402-500B-DB92-1B8A-9959EB94126F}"/>
          </ac:picMkLst>
        </pc:picChg>
        <pc:picChg chg="del">
          <ac:chgData name="Ceren Dulgar" userId="S::cdulgar@fldata.com::5533a88f-74c7-4a19-b084-c6e3eeb37649" providerId="AD" clId="Web-{302D27A5-369E-49D9-B076-7AD6BF5D5FD9}" dt="2022-08-26T20:57:45.362" v="459"/>
          <ac:picMkLst>
            <pc:docMk/>
            <pc:sldMk cId="53289376" sldId="284"/>
            <ac:picMk id="4" creationId="{6CB87A5E-C394-B096-9FEF-B6191AACF9B3}"/>
          </ac:picMkLst>
        </pc:picChg>
        <pc:picChg chg="mod">
          <ac:chgData name="Ceren Dulgar" userId="S::cdulgar@fldata.com::5533a88f-74c7-4a19-b084-c6e3eeb37649" providerId="AD" clId="Web-{302D27A5-369E-49D9-B076-7AD6BF5D5FD9}" dt="2022-08-26T20:58:02.285" v="465" actId="14100"/>
          <ac:picMkLst>
            <pc:docMk/>
            <pc:sldMk cId="53289376" sldId="284"/>
            <ac:picMk id="5" creationId="{802E1E57-7B40-0C39-20C1-D0C89B9528FF}"/>
          </ac:picMkLst>
        </pc:picChg>
        <pc:picChg chg="del mod">
          <ac:chgData name="Ceren Dulgar" userId="S::cdulgar@fldata.com::5533a88f-74c7-4a19-b084-c6e3eeb37649" providerId="AD" clId="Web-{302D27A5-369E-49D9-B076-7AD6BF5D5FD9}" dt="2022-08-26T20:57:31.081" v="457"/>
          <ac:picMkLst>
            <pc:docMk/>
            <pc:sldMk cId="53289376" sldId="284"/>
            <ac:picMk id="6" creationId="{A4CDACF3-778A-EE93-121B-F3BC88574E86}"/>
          </ac:picMkLst>
        </pc:picChg>
        <pc:picChg chg="del mod">
          <ac:chgData name="Ceren Dulgar" userId="S::cdulgar@fldata.com::5533a88f-74c7-4a19-b084-c6e3eeb37649" providerId="AD" clId="Web-{302D27A5-369E-49D9-B076-7AD6BF5D5FD9}" dt="2022-08-26T20:57:30.752" v="456"/>
          <ac:picMkLst>
            <pc:docMk/>
            <pc:sldMk cId="53289376" sldId="284"/>
            <ac:picMk id="7" creationId="{D10DAA64-2428-3F3B-8D4D-4849B4F446E0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57:25.909" v="453" actId="14100"/>
        <pc:sldMkLst>
          <pc:docMk/>
          <pc:sldMk cId="4165183857" sldId="285"/>
        </pc:sldMkLst>
        <pc:picChg chg="del">
          <ac:chgData name="Ceren Dulgar" userId="S::cdulgar@fldata.com::5533a88f-74c7-4a19-b084-c6e3eeb37649" providerId="AD" clId="Web-{302D27A5-369E-49D9-B076-7AD6BF5D5FD9}" dt="2022-08-26T20:57:00.845" v="450"/>
          <ac:picMkLst>
            <pc:docMk/>
            <pc:sldMk cId="4165183857" sldId="285"/>
            <ac:picMk id="2" creationId="{6FFFDD43-E8A9-2A5F-D452-6FB2F7693642}"/>
          </ac:picMkLst>
        </pc:picChg>
        <pc:picChg chg="del">
          <ac:chgData name="Ceren Dulgar" userId="S::cdulgar@fldata.com::5533a88f-74c7-4a19-b084-c6e3eeb37649" providerId="AD" clId="Web-{302D27A5-369E-49D9-B076-7AD6BF5D5FD9}" dt="2022-08-26T20:57:00.392" v="449"/>
          <ac:picMkLst>
            <pc:docMk/>
            <pc:sldMk cId="4165183857" sldId="285"/>
            <ac:picMk id="3" creationId="{95CAF402-500B-DB92-1B8A-9959EB94126F}"/>
          </ac:picMkLst>
        </pc:picChg>
        <pc:picChg chg="del">
          <ac:chgData name="Ceren Dulgar" userId="S::cdulgar@fldata.com::5533a88f-74c7-4a19-b084-c6e3eeb37649" providerId="AD" clId="Web-{302D27A5-369E-49D9-B076-7AD6BF5D5FD9}" dt="2022-08-26T20:56:59.502" v="448"/>
          <ac:picMkLst>
            <pc:docMk/>
            <pc:sldMk cId="4165183857" sldId="285"/>
            <ac:picMk id="4" creationId="{6CB87A5E-C394-B096-9FEF-B6191AACF9B3}"/>
          </ac:picMkLst>
        </pc:picChg>
        <pc:picChg chg="del">
          <ac:chgData name="Ceren Dulgar" userId="S::cdulgar@fldata.com::5533a88f-74c7-4a19-b084-c6e3eeb37649" providerId="AD" clId="Web-{302D27A5-369E-49D9-B076-7AD6BF5D5FD9}" dt="2022-08-26T20:56:59.095" v="447"/>
          <ac:picMkLst>
            <pc:docMk/>
            <pc:sldMk cId="4165183857" sldId="285"/>
            <ac:picMk id="5" creationId="{802E1E57-7B40-0C39-20C1-D0C89B9528FF}"/>
          </ac:picMkLst>
        </pc:picChg>
        <pc:picChg chg="mod">
          <ac:chgData name="Ceren Dulgar" userId="S::cdulgar@fldata.com::5533a88f-74c7-4a19-b084-c6e3eeb37649" providerId="AD" clId="Web-{302D27A5-369E-49D9-B076-7AD6BF5D5FD9}" dt="2022-08-26T20:57:25.909" v="453" actId="14100"/>
          <ac:picMkLst>
            <pc:docMk/>
            <pc:sldMk cId="4165183857" sldId="285"/>
            <ac:picMk id="6" creationId="{A4CDACF3-778A-EE93-121B-F3BC88574E86}"/>
          </ac:picMkLst>
        </pc:picChg>
        <pc:picChg chg="del mod">
          <ac:chgData name="Ceren Dulgar" userId="S::cdulgar@fldata.com::5533a88f-74c7-4a19-b084-c6e3eeb37649" providerId="AD" clId="Web-{302D27A5-369E-49D9-B076-7AD6BF5D5FD9}" dt="2022-08-26T20:56:54.892" v="445"/>
          <ac:picMkLst>
            <pc:docMk/>
            <pc:sldMk cId="4165183857" sldId="285"/>
            <ac:picMk id="7" creationId="{D10DAA64-2428-3F3B-8D4D-4849B4F446E0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0:56:51.345" v="443" actId="14100"/>
        <pc:sldMkLst>
          <pc:docMk/>
          <pc:sldMk cId="3086133373" sldId="286"/>
        </pc:sldMkLst>
        <pc:picChg chg="del">
          <ac:chgData name="Ceren Dulgar" userId="S::cdulgar@fldata.com::5533a88f-74c7-4a19-b084-c6e3eeb37649" providerId="AD" clId="Web-{302D27A5-369E-49D9-B076-7AD6BF5D5FD9}" dt="2022-08-26T20:56:34.329" v="439"/>
          <ac:picMkLst>
            <pc:docMk/>
            <pc:sldMk cId="3086133373" sldId="286"/>
            <ac:picMk id="2" creationId="{6FFFDD43-E8A9-2A5F-D452-6FB2F7693642}"/>
          </ac:picMkLst>
        </pc:picChg>
        <pc:picChg chg="del">
          <ac:chgData name="Ceren Dulgar" userId="S::cdulgar@fldata.com::5533a88f-74c7-4a19-b084-c6e3eeb37649" providerId="AD" clId="Web-{302D27A5-369E-49D9-B076-7AD6BF5D5FD9}" dt="2022-08-26T20:56:33.798" v="438"/>
          <ac:picMkLst>
            <pc:docMk/>
            <pc:sldMk cId="3086133373" sldId="286"/>
            <ac:picMk id="3" creationId="{95CAF402-500B-DB92-1B8A-9959EB94126F}"/>
          </ac:picMkLst>
        </pc:picChg>
        <pc:picChg chg="del">
          <ac:chgData name="Ceren Dulgar" userId="S::cdulgar@fldata.com::5533a88f-74c7-4a19-b084-c6e3eeb37649" providerId="AD" clId="Web-{302D27A5-369E-49D9-B076-7AD6BF5D5FD9}" dt="2022-08-26T20:56:33.438" v="437"/>
          <ac:picMkLst>
            <pc:docMk/>
            <pc:sldMk cId="3086133373" sldId="286"/>
            <ac:picMk id="4" creationId="{6CB87A5E-C394-B096-9FEF-B6191AACF9B3}"/>
          </ac:picMkLst>
        </pc:picChg>
        <pc:picChg chg="del">
          <ac:chgData name="Ceren Dulgar" userId="S::cdulgar@fldata.com::5533a88f-74c7-4a19-b084-c6e3eeb37649" providerId="AD" clId="Web-{302D27A5-369E-49D9-B076-7AD6BF5D5FD9}" dt="2022-08-26T20:56:33.126" v="436"/>
          <ac:picMkLst>
            <pc:docMk/>
            <pc:sldMk cId="3086133373" sldId="286"/>
            <ac:picMk id="5" creationId="{802E1E57-7B40-0C39-20C1-D0C89B9528FF}"/>
          </ac:picMkLst>
        </pc:picChg>
        <pc:picChg chg="del">
          <ac:chgData name="Ceren Dulgar" userId="S::cdulgar@fldata.com::5533a88f-74c7-4a19-b084-c6e3eeb37649" providerId="AD" clId="Web-{302D27A5-369E-49D9-B076-7AD6BF5D5FD9}" dt="2022-08-26T20:56:32.813" v="435"/>
          <ac:picMkLst>
            <pc:docMk/>
            <pc:sldMk cId="3086133373" sldId="286"/>
            <ac:picMk id="6" creationId="{A4CDACF3-778A-EE93-121B-F3BC88574E86}"/>
          </ac:picMkLst>
        </pc:picChg>
        <pc:picChg chg="mod">
          <ac:chgData name="Ceren Dulgar" userId="S::cdulgar@fldata.com::5533a88f-74c7-4a19-b084-c6e3eeb37649" providerId="AD" clId="Web-{302D27A5-369E-49D9-B076-7AD6BF5D5FD9}" dt="2022-08-26T20:56:51.345" v="443" actId="14100"/>
          <ac:picMkLst>
            <pc:docMk/>
            <pc:sldMk cId="3086133373" sldId="286"/>
            <ac:picMk id="7" creationId="{D10DAA64-2428-3F3B-8D4D-4849B4F446E0}"/>
          </ac:picMkLst>
        </pc:picChg>
      </pc:sldChg>
      <pc:sldChg chg="addSp delSp modSp add replId">
        <pc:chgData name="Ceren Dulgar" userId="S::cdulgar@fldata.com::5533a88f-74c7-4a19-b084-c6e3eeb37649" providerId="AD" clId="Web-{302D27A5-369E-49D9-B076-7AD6BF5D5FD9}" dt="2022-08-26T21:34:35.425" v="573" actId="14100"/>
        <pc:sldMkLst>
          <pc:docMk/>
          <pc:sldMk cId="2879555595" sldId="287"/>
        </pc:sldMkLst>
        <pc:picChg chg="add mod">
          <ac:chgData name="Ceren Dulgar" userId="S::cdulgar@fldata.com::5533a88f-74c7-4a19-b084-c6e3eeb37649" providerId="AD" clId="Web-{302D27A5-369E-49D9-B076-7AD6BF5D5FD9}" dt="2022-08-26T21:34:35.425" v="573" actId="14100"/>
          <ac:picMkLst>
            <pc:docMk/>
            <pc:sldMk cId="2879555595" sldId="287"/>
            <ac:picMk id="2" creationId="{1319EA63-559F-C8CE-D047-F6D94C5393AA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1:34:15.721" v="570"/>
          <ac:picMkLst>
            <pc:docMk/>
            <pc:sldMk cId="2879555595" sldId="287"/>
            <ac:picMk id="3" creationId="{F95DAE41-101A-5758-A9CE-B717D9E09DFE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1:34:15.190" v="569"/>
          <ac:picMkLst>
            <pc:docMk/>
            <pc:sldMk cId="2879555595" sldId="287"/>
            <ac:picMk id="4" creationId="{2F737695-CAD2-9A90-DDDA-7D45EF52510D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1:34:14.877" v="568"/>
          <ac:picMkLst>
            <pc:docMk/>
            <pc:sldMk cId="2879555595" sldId="287"/>
            <ac:picMk id="5" creationId="{11728295-0D88-A3EE-4171-060EEBF70C89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1:34:14.377" v="567"/>
          <ac:picMkLst>
            <pc:docMk/>
            <pc:sldMk cId="2879555595" sldId="287"/>
            <ac:picMk id="6" creationId="{F8A2716C-D7B8-501F-09A5-75D4493F77C2}"/>
          </ac:picMkLst>
        </pc:picChg>
        <pc:picChg chg="del">
          <ac:chgData name="Ceren Dulgar" userId="S::cdulgar@fldata.com::5533a88f-74c7-4a19-b084-c6e3eeb37649" providerId="AD" clId="Web-{302D27A5-369E-49D9-B076-7AD6BF5D5FD9}" dt="2022-08-26T20:59:30.678" v="493"/>
          <ac:picMkLst>
            <pc:docMk/>
            <pc:sldMk cId="2879555595" sldId="287"/>
            <ac:picMk id="7" creationId="{D10DAA64-2428-3F3B-8D4D-4849B4F446E0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1:34:13.987" v="566"/>
          <ac:picMkLst>
            <pc:docMk/>
            <pc:sldMk cId="2879555595" sldId="287"/>
            <ac:picMk id="8" creationId="{B0E0277F-3A01-555C-E31D-77F43627C27E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1:32:57.218" v="522" actId="14100"/>
        <pc:sldMkLst>
          <pc:docMk/>
          <pc:sldMk cId="2243790648" sldId="288"/>
        </pc:sldMkLst>
        <pc:picChg chg="del">
          <ac:chgData name="Ceren Dulgar" userId="S::cdulgar@fldata.com::5533a88f-74c7-4a19-b084-c6e3eeb37649" providerId="AD" clId="Web-{302D27A5-369E-49D9-B076-7AD6BF5D5FD9}" dt="2022-08-26T21:32:41.530" v="519"/>
          <ac:picMkLst>
            <pc:docMk/>
            <pc:sldMk cId="2243790648" sldId="288"/>
            <ac:picMk id="2" creationId="{1319EA63-559F-C8CE-D047-F6D94C5393AA}"/>
          </ac:picMkLst>
        </pc:picChg>
        <pc:picChg chg="del">
          <ac:chgData name="Ceren Dulgar" userId="S::cdulgar@fldata.com::5533a88f-74c7-4a19-b084-c6e3eeb37649" providerId="AD" clId="Web-{302D27A5-369E-49D9-B076-7AD6BF5D5FD9}" dt="2022-08-26T21:32:41.124" v="518"/>
          <ac:picMkLst>
            <pc:docMk/>
            <pc:sldMk cId="2243790648" sldId="288"/>
            <ac:picMk id="3" creationId="{F95DAE41-101A-5758-A9CE-B717D9E09DFE}"/>
          </ac:picMkLst>
        </pc:picChg>
        <pc:picChg chg="del">
          <ac:chgData name="Ceren Dulgar" userId="S::cdulgar@fldata.com::5533a88f-74c7-4a19-b084-c6e3eeb37649" providerId="AD" clId="Web-{302D27A5-369E-49D9-B076-7AD6BF5D5FD9}" dt="2022-08-26T21:32:40.765" v="517"/>
          <ac:picMkLst>
            <pc:docMk/>
            <pc:sldMk cId="2243790648" sldId="288"/>
            <ac:picMk id="4" creationId="{2F737695-CAD2-9A90-DDDA-7D45EF52510D}"/>
          </ac:picMkLst>
        </pc:picChg>
        <pc:picChg chg="del">
          <ac:chgData name="Ceren Dulgar" userId="S::cdulgar@fldata.com::5533a88f-74c7-4a19-b084-c6e3eeb37649" providerId="AD" clId="Web-{302D27A5-369E-49D9-B076-7AD6BF5D5FD9}" dt="2022-08-26T21:32:40.483" v="516"/>
          <ac:picMkLst>
            <pc:docMk/>
            <pc:sldMk cId="2243790648" sldId="288"/>
            <ac:picMk id="5" creationId="{11728295-0D88-A3EE-4171-060EEBF70C89}"/>
          </ac:picMkLst>
        </pc:picChg>
        <pc:picChg chg="mod">
          <ac:chgData name="Ceren Dulgar" userId="S::cdulgar@fldata.com::5533a88f-74c7-4a19-b084-c6e3eeb37649" providerId="AD" clId="Web-{302D27A5-369E-49D9-B076-7AD6BF5D5FD9}" dt="2022-08-26T21:32:57.218" v="522" actId="14100"/>
          <ac:picMkLst>
            <pc:docMk/>
            <pc:sldMk cId="2243790648" sldId="288"/>
            <ac:picMk id="6" creationId="{F8A2716C-D7B8-501F-09A5-75D4493F77C2}"/>
          </ac:picMkLst>
        </pc:picChg>
        <pc:picChg chg="del">
          <ac:chgData name="Ceren Dulgar" userId="S::cdulgar@fldata.com::5533a88f-74c7-4a19-b084-c6e3eeb37649" providerId="AD" clId="Web-{302D27A5-369E-49D9-B076-7AD6BF5D5FD9}" dt="2022-08-26T21:32:39.280" v="514"/>
          <ac:picMkLst>
            <pc:docMk/>
            <pc:sldMk cId="2243790648" sldId="288"/>
            <ac:picMk id="8" creationId="{B0E0277F-3A01-555C-E31D-77F43627C27E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1:33:15.938" v="534" actId="14100"/>
        <pc:sldMkLst>
          <pc:docMk/>
          <pc:sldMk cId="2241681268" sldId="289"/>
        </pc:sldMkLst>
        <pc:picChg chg="del">
          <ac:chgData name="Ceren Dulgar" userId="S::cdulgar@fldata.com::5533a88f-74c7-4a19-b084-c6e3eeb37649" providerId="AD" clId="Web-{302D27A5-369E-49D9-B076-7AD6BF5D5FD9}" dt="2022-08-26T21:33:04.156" v="530"/>
          <ac:picMkLst>
            <pc:docMk/>
            <pc:sldMk cId="2241681268" sldId="289"/>
            <ac:picMk id="2" creationId="{1319EA63-559F-C8CE-D047-F6D94C5393AA}"/>
          </ac:picMkLst>
        </pc:picChg>
        <pc:picChg chg="del">
          <ac:chgData name="Ceren Dulgar" userId="S::cdulgar@fldata.com::5533a88f-74c7-4a19-b084-c6e3eeb37649" providerId="AD" clId="Web-{302D27A5-369E-49D9-B076-7AD6BF5D5FD9}" dt="2022-08-26T21:33:03.734" v="529"/>
          <ac:picMkLst>
            <pc:docMk/>
            <pc:sldMk cId="2241681268" sldId="289"/>
            <ac:picMk id="3" creationId="{F95DAE41-101A-5758-A9CE-B717D9E09DFE}"/>
          </ac:picMkLst>
        </pc:picChg>
        <pc:picChg chg="del">
          <ac:chgData name="Ceren Dulgar" userId="S::cdulgar@fldata.com::5533a88f-74c7-4a19-b084-c6e3eeb37649" providerId="AD" clId="Web-{302D27A5-369E-49D9-B076-7AD6BF5D5FD9}" dt="2022-08-26T21:33:03.390" v="528"/>
          <ac:picMkLst>
            <pc:docMk/>
            <pc:sldMk cId="2241681268" sldId="289"/>
            <ac:picMk id="4" creationId="{2F737695-CAD2-9A90-DDDA-7D45EF52510D}"/>
          </ac:picMkLst>
        </pc:picChg>
        <pc:picChg chg="mod">
          <ac:chgData name="Ceren Dulgar" userId="S::cdulgar@fldata.com::5533a88f-74c7-4a19-b084-c6e3eeb37649" providerId="AD" clId="Web-{302D27A5-369E-49D9-B076-7AD6BF5D5FD9}" dt="2022-08-26T21:33:15.938" v="534" actId="14100"/>
          <ac:picMkLst>
            <pc:docMk/>
            <pc:sldMk cId="2241681268" sldId="289"/>
            <ac:picMk id="5" creationId="{11728295-0D88-A3EE-4171-060EEBF70C89}"/>
          </ac:picMkLst>
        </pc:picChg>
        <pc:picChg chg="del mod">
          <ac:chgData name="Ceren Dulgar" userId="S::cdulgar@fldata.com::5533a88f-74c7-4a19-b084-c6e3eeb37649" providerId="AD" clId="Web-{302D27A5-369E-49D9-B076-7AD6BF5D5FD9}" dt="2022-08-26T21:33:02.062" v="526"/>
          <ac:picMkLst>
            <pc:docMk/>
            <pc:sldMk cId="2241681268" sldId="289"/>
            <ac:picMk id="6" creationId="{F8A2716C-D7B8-501F-09A5-75D4493F77C2}"/>
          </ac:picMkLst>
        </pc:picChg>
        <pc:picChg chg="del mod">
          <ac:chgData name="Ceren Dulgar" userId="S::cdulgar@fldata.com::5533a88f-74c7-4a19-b084-c6e3eeb37649" providerId="AD" clId="Web-{302D27A5-369E-49D9-B076-7AD6BF5D5FD9}" dt="2022-08-26T21:33:01.531" v="525"/>
          <ac:picMkLst>
            <pc:docMk/>
            <pc:sldMk cId="2241681268" sldId="289"/>
            <ac:picMk id="8" creationId="{B0E0277F-3A01-555C-E31D-77F43627C27E}"/>
          </ac:picMkLst>
        </pc:picChg>
      </pc:sldChg>
      <pc:sldChg chg="delSp modSp add del replId">
        <pc:chgData name="Ceren Dulgar" userId="S::cdulgar@fldata.com::5533a88f-74c7-4a19-b084-c6e3eeb37649" providerId="AD" clId="Web-{302D27A5-369E-49D9-B076-7AD6BF5D5FD9}" dt="2022-08-26T21:33:28.376" v="543"/>
        <pc:sldMkLst>
          <pc:docMk/>
          <pc:sldMk cId="1310251088" sldId="290"/>
        </pc:sldMkLst>
        <pc:picChg chg="del">
          <ac:chgData name="Ceren Dulgar" userId="S::cdulgar@fldata.com::5533a88f-74c7-4a19-b084-c6e3eeb37649" providerId="AD" clId="Web-{302D27A5-369E-49D9-B076-7AD6BF5D5FD9}" dt="2022-08-26T21:33:23.250" v="541"/>
          <ac:picMkLst>
            <pc:docMk/>
            <pc:sldMk cId="1310251088" sldId="290"/>
            <ac:picMk id="2" creationId="{1319EA63-559F-C8CE-D047-F6D94C5393AA}"/>
          </ac:picMkLst>
        </pc:picChg>
        <pc:picChg chg="del">
          <ac:chgData name="Ceren Dulgar" userId="S::cdulgar@fldata.com::5533a88f-74c7-4a19-b084-c6e3eeb37649" providerId="AD" clId="Web-{302D27A5-369E-49D9-B076-7AD6BF5D5FD9}" dt="2022-08-26T21:33:22.266" v="540"/>
          <ac:picMkLst>
            <pc:docMk/>
            <pc:sldMk cId="1310251088" sldId="290"/>
            <ac:picMk id="3" creationId="{F95DAE41-101A-5758-A9CE-B717D9E09DFE}"/>
          </ac:picMkLst>
        </pc:picChg>
        <pc:picChg chg="del">
          <ac:chgData name="Ceren Dulgar" userId="S::cdulgar@fldata.com::5533a88f-74c7-4a19-b084-c6e3eeb37649" providerId="AD" clId="Web-{302D27A5-369E-49D9-B076-7AD6BF5D5FD9}" dt="2022-08-26T21:33:20.422" v="539"/>
          <ac:picMkLst>
            <pc:docMk/>
            <pc:sldMk cId="1310251088" sldId="290"/>
            <ac:picMk id="4" creationId="{2F737695-CAD2-9A90-DDDA-7D45EF52510D}"/>
          </ac:picMkLst>
        </pc:picChg>
        <pc:picChg chg="del">
          <ac:chgData name="Ceren Dulgar" userId="S::cdulgar@fldata.com::5533a88f-74c7-4a19-b084-c6e3eeb37649" providerId="AD" clId="Web-{302D27A5-369E-49D9-B076-7AD6BF5D5FD9}" dt="2022-08-26T21:33:19.907" v="538"/>
          <ac:picMkLst>
            <pc:docMk/>
            <pc:sldMk cId="1310251088" sldId="290"/>
            <ac:picMk id="5" creationId="{11728295-0D88-A3EE-4171-060EEBF70C89}"/>
          </ac:picMkLst>
        </pc:picChg>
        <pc:picChg chg="del">
          <ac:chgData name="Ceren Dulgar" userId="S::cdulgar@fldata.com::5533a88f-74c7-4a19-b084-c6e3eeb37649" providerId="AD" clId="Web-{302D27A5-369E-49D9-B076-7AD6BF5D5FD9}" dt="2022-08-26T21:33:19.438" v="537"/>
          <ac:picMkLst>
            <pc:docMk/>
            <pc:sldMk cId="1310251088" sldId="290"/>
            <ac:picMk id="6" creationId="{F8A2716C-D7B8-501F-09A5-75D4493F77C2}"/>
          </ac:picMkLst>
        </pc:picChg>
        <pc:picChg chg="del mod">
          <ac:chgData name="Ceren Dulgar" userId="S::cdulgar@fldata.com::5533a88f-74c7-4a19-b084-c6e3eeb37649" providerId="AD" clId="Web-{302D27A5-369E-49D9-B076-7AD6BF5D5FD9}" dt="2022-08-26T21:33:18.719" v="536"/>
          <ac:picMkLst>
            <pc:docMk/>
            <pc:sldMk cId="1310251088" sldId="290"/>
            <ac:picMk id="8" creationId="{B0E0277F-3A01-555C-E31D-77F43627C27E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1:34:10.377" v="565" actId="14100"/>
        <pc:sldMkLst>
          <pc:docMk/>
          <pc:sldMk cId="205293307" sldId="291"/>
        </pc:sldMkLst>
        <pc:picChg chg="del">
          <ac:chgData name="Ceren Dulgar" userId="S::cdulgar@fldata.com::5533a88f-74c7-4a19-b084-c6e3eeb37649" providerId="AD" clId="Web-{302D27A5-369E-49D9-B076-7AD6BF5D5FD9}" dt="2022-08-26T21:33:57.408" v="561"/>
          <ac:picMkLst>
            <pc:docMk/>
            <pc:sldMk cId="205293307" sldId="291"/>
            <ac:picMk id="2" creationId="{1319EA63-559F-C8CE-D047-F6D94C5393AA}"/>
          </ac:picMkLst>
        </pc:picChg>
        <pc:picChg chg="mod">
          <ac:chgData name="Ceren Dulgar" userId="S::cdulgar@fldata.com::5533a88f-74c7-4a19-b084-c6e3eeb37649" providerId="AD" clId="Web-{302D27A5-369E-49D9-B076-7AD6BF5D5FD9}" dt="2022-08-26T21:34:10.377" v="565" actId="14100"/>
          <ac:picMkLst>
            <pc:docMk/>
            <pc:sldMk cId="205293307" sldId="291"/>
            <ac:picMk id="3" creationId="{F95DAE41-101A-5758-A9CE-B717D9E09DFE}"/>
          </ac:picMkLst>
        </pc:picChg>
        <pc:picChg chg="del">
          <ac:chgData name="Ceren Dulgar" userId="S::cdulgar@fldata.com::5533a88f-74c7-4a19-b084-c6e3eeb37649" providerId="AD" clId="Web-{302D27A5-369E-49D9-B076-7AD6BF5D5FD9}" dt="2022-08-26T21:33:55.939" v="559"/>
          <ac:picMkLst>
            <pc:docMk/>
            <pc:sldMk cId="205293307" sldId="291"/>
            <ac:picMk id="4" creationId="{2F737695-CAD2-9A90-DDDA-7D45EF52510D}"/>
          </ac:picMkLst>
        </pc:picChg>
        <pc:picChg chg="del">
          <ac:chgData name="Ceren Dulgar" userId="S::cdulgar@fldata.com::5533a88f-74c7-4a19-b084-c6e3eeb37649" providerId="AD" clId="Web-{302D27A5-369E-49D9-B076-7AD6BF5D5FD9}" dt="2022-08-26T21:33:55.455" v="558"/>
          <ac:picMkLst>
            <pc:docMk/>
            <pc:sldMk cId="205293307" sldId="291"/>
            <ac:picMk id="5" creationId="{11728295-0D88-A3EE-4171-060EEBF70C89}"/>
          </ac:picMkLst>
        </pc:picChg>
        <pc:picChg chg="del">
          <ac:chgData name="Ceren Dulgar" userId="S::cdulgar@fldata.com::5533a88f-74c7-4a19-b084-c6e3eeb37649" providerId="AD" clId="Web-{302D27A5-369E-49D9-B076-7AD6BF5D5FD9}" dt="2022-08-26T21:33:54.752" v="557"/>
          <ac:picMkLst>
            <pc:docMk/>
            <pc:sldMk cId="205293307" sldId="291"/>
            <ac:picMk id="6" creationId="{F8A2716C-D7B8-501F-09A5-75D4493F77C2}"/>
          </ac:picMkLst>
        </pc:picChg>
        <pc:picChg chg="del">
          <ac:chgData name="Ceren Dulgar" userId="S::cdulgar@fldata.com::5533a88f-74c7-4a19-b084-c6e3eeb37649" providerId="AD" clId="Web-{302D27A5-369E-49D9-B076-7AD6BF5D5FD9}" dt="2022-08-26T21:33:54.345" v="556"/>
          <ac:picMkLst>
            <pc:docMk/>
            <pc:sldMk cId="205293307" sldId="291"/>
            <ac:picMk id="8" creationId="{B0E0277F-3A01-555C-E31D-77F43627C27E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1:32:30.811" v="513" actId="14100"/>
        <pc:sldMkLst>
          <pc:docMk/>
          <pc:sldMk cId="3204495829" sldId="292"/>
        </pc:sldMkLst>
        <pc:picChg chg="del">
          <ac:chgData name="Ceren Dulgar" userId="S::cdulgar@fldata.com::5533a88f-74c7-4a19-b084-c6e3eeb37649" providerId="AD" clId="Web-{302D27A5-369E-49D9-B076-7AD6BF5D5FD9}" dt="2022-08-26T21:32:17.967" v="510"/>
          <ac:picMkLst>
            <pc:docMk/>
            <pc:sldMk cId="3204495829" sldId="292"/>
            <ac:picMk id="2" creationId="{1319EA63-559F-C8CE-D047-F6D94C5393AA}"/>
          </ac:picMkLst>
        </pc:picChg>
        <pc:picChg chg="del">
          <ac:chgData name="Ceren Dulgar" userId="S::cdulgar@fldata.com::5533a88f-74c7-4a19-b084-c6e3eeb37649" providerId="AD" clId="Web-{302D27A5-369E-49D9-B076-7AD6BF5D5FD9}" dt="2022-08-26T21:32:17.483" v="509"/>
          <ac:picMkLst>
            <pc:docMk/>
            <pc:sldMk cId="3204495829" sldId="292"/>
            <ac:picMk id="3" creationId="{F95DAE41-101A-5758-A9CE-B717D9E09DFE}"/>
          </ac:picMkLst>
        </pc:picChg>
        <pc:picChg chg="del">
          <ac:chgData name="Ceren Dulgar" userId="S::cdulgar@fldata.com::5533a88f-74c7-4a19-b084-c6e3eeb37649" providerId="AD" clId="Web-{302D27A5-369E-49D9-B076-7AD6BF5D5FD9}" dt="2022-08-26T21:32:17.123" v="508"/>
          <ac:picMkLst>
            <pc:docMk/>
            <pc:sldMk cId="3204495829" sldId="292"/>
            <ac:picMk id="4" creationId="{2F737695-CAD2-9A90-DDDA-7D45EF52510D}"/>
          </ac:picMkLst>
        </pc:picChg>
        <pc:picChg chg="del">
          <ac:chgData name="Ceren Dulgar" userId="S::cdulgar@fldata.com::5533a88f-74c7-4a19-b084-c6e3eeb37649" providerId="AD" clId="Web-{302D27A5-369E-49D9-B076-7AD6BF5D5FD9}" dt="2022-08-26T21:32:16.483" v="507"/>
          <ac:picMkLst>
            <pc:docMk/>
            <pc:sldMk cId="3204495829" sldId="292"/>
            <ac:picMk id="5" creationId="{11728295-0D88-A3EE-4171-060EEBF70C89}"/>
          </ac:picMkLst>
        </pc:picChg>
        <pc:picChg chg="del">
          <ac:chgData name="Ceren Dulgar" userId="S::cdulgar@fldata.com::5533a88f-74c7-4a19-b084-c6e3eeb37649" providerId="AD" clId="Web-{302D27A5-369E-49D9-B076-7AD6BF5D5FD9}" dt="2022-08-26T21:32:15.920" v="506"/>
          <ac:picMkLst>
            <pc:docMk/>
            <pc:sldMk cId="3204495829" sldId="292"/>
            <ac:picMk id="6" creationId="{F8A2716C-D7B8-501F-09A5-75D4493F77C2}"/>
          </ac:picMkLst>
        </pc:picChg>
        <pc:picChg chg="mod">
          <ac:chgData name="Ceren Dulgar" userId="S::cdulgar@fldata.com::5533a88f-74c7-4a19-b084-c6e3eeb37649" providerId="AD" clId="Web-{302D27A5-369E-49D9-B076-7AD6BF5D5FD9}" dt="2022-08-26T21:32:30.811" v="513" actId="14100"/>
          <ac:picMkLst>
            <pc:docMk/>
            <pc:sldMk cId="3204495829" sldId="292"/>
            <ac:picMk id="8" creationId="{B0E0277F-3A01-555C-E31D-77F43627C27E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1:33:51.548" v="555" actId="14100"/>
        <pc:sldMkLst>
          <pc:docMk/>
          <pc:sldMk cId="3299234386" sldId="293"/>
        </pc:sldMkLst>
        <pc:picChg chg="del">
          <ac:chgData name="Ceren Dulgar" userId="S::cdulgar@fldata.com::5533a88f-74c7-4a19-b084-c6e3eeb37649" providerId="AD" clId="Web-{302D27A5-369E-49D9-B076-7AD6BF5D5FD9}" dt="2022-08-26T21:33:40.282" v="550"/>
          <ac:picMkLst>
            <pc:docMk/>
            <pc:sldMk cId="3299234386" sldId="293"/>
            <ac:picMk id="2" creationId="{1319EA63-559F-C8CE-D047-F6D94C5393AA}"/>
          </ac:picMkLst>
        </pc:picChg>
        <pc:picChg chg="del">
          <ac:chgData name="Ceren Dulgar" userId="S::cdulgar@fldata.com::5533a88f-74c7-4a19-b084-c6e3eeb37649" providerId="AD" clId="Web-{302D27A5-369E-49D9-B076-7AD6BF5D5FD9}" dt="2022-08-26T21:33:39.985" v="549"/>
          <ac:picMkLst>
            <pc:docMk/>
            <pc:sldMk cId="3299234386" sldId="293"/>
            <ac:picMk id="3" creationId="{F95DAE41-101A-5758-A9CE-B717D9E09DFE}"/>
          </ac:picMkLst>
        </pc:picChg>
        <pc:picChg chg="mod">
          <ac:chgData name="Ceren Dulgar" userId="S::cdulgar@fldata.com::5533a88f-74c7-4a19-b084-c6e3eeb37649" providerId="AD" clId="Web-{302D27A5-369E-49D9-B076-7AD6BF5D5FD9}" dt="2022-08-26T21:33:51.548" v="555" actId="14100"/>
          <ac:picMkLst>
            <pc:docMk/>
            <pc:sldMk cId="3299234386" sldId="293"/>
            <ac:picMk id="4" creationId="{2F737695-CAD2-9A90-DDDA-7D45EF52510D}"/>
          </ac:picMkLst>
        </pc:picChg>
        <pc:picChg chg="del">
          <ac:chgData name="Ceren Dulgar" userId="S::cdulgar@fldata.com::5533a88f-74c7-4a19-b084-c6e3eeb37649" providerId="AD" clId="Web-{302D27A5-369E-49D9-B076-7AD6BF5D5FD9}" dt="2022-08-26T21:33:38.704" v="547"/>
          <ac:picMkLst>
            <pc:docMk/>
            <pc:sldMk cId="3299234386" sldId="293"/>
            <ac:picMk id="5" creationId="{11728295-0D88-A3EE-4171-060EEBF70C89}"/>
          </ac:picMkLst>
        </pc:picChg>
        <pc:picChg chg="del">
          <ac:chgData name="Ceren Dulgar" userId="S::cdulgar@fldata.com::5533a88f-74c7-4a19-b084-c6e3eeb37649" providerId="AD" clId="Web-{302D27A5-369E-49D9-B076-7AD6BF5D5FD9}" dt="2022-08-26T21:33:38.173" v="546"/>
          <ac:picMkLst>
            <pc:docMk/>
            <pc:sldMk cId="3299234386" sldId="293"/>
            <ac:picMk id="6" creationId="{F8A2716C-D7B8-501F-09A5-75D4493F77C2}"/>
          </ac:picMkLst>
        </pc:picChg>
        <pc:picChg chg="del mod">
          <ac:chgData name="Ceren Dulgar" userId="S::cdulgar@fldata.com::5533a88f-74c7-4a19-b084-c6e3eeb37649" providerId="AD" clId="Web-{302D27A5-369E-49D9-B076-7AD6BF5D5FD9}" dt="2022-08-26T21:33:37.704" v="545"/>
          <ac:picMkLst>
            <pc:docMk/>
            <pc:sldMk cId="3299234386" sldId="293"/>
            <ac:picMk id="8" creationId="{B0E0277F-3A01-555C-E31D-77F43627C27E}"/>
          </ac:picMkLst>
        </pc:picChg>
      </pc:sldChg>
      <pc:sldChg chg="addSp delSp modSp add replId">
        <pc:chgData name="Ceren Dulgar" userId="S::cdulgar@fldata.com::5533a88f-74c7-4a19-b084-c6e3eeb37649" providerId="AD" clId="Web-{302D27A5-369E-49D9-B076-7AD6BF5D5FD9}" dt="2022-08-26T21:38:46.465" v="642" actId="14100"/>
        <pc:sldMkLst>
          <pc:docMk/>
          <pc:sldMk cId="2184059294" sldId="294"/>
        </pc:sldMkLst>
        <pc:picChg chg="add mod">
          <ac:chgData name="Ceren Dulgar" userId="S::cdulgar@fldata.com::5533a88f-74c7-4a19-b084-c6e3eeb37649" providerId="AD" clId="Web-{302D27A5-369E-49D9-B076-7AD6BF5D5FD9}" dt="2022-08-26T21:38:46.465" v="642" actId="14100"/>
          <ac:picMkLst>
            <pc:docMk/>
            <pc:sldMk cId="2184059294" sldId="294"/>
            <ac:picMk id="2" creationId="{CC1BF8A3-DB64-DEA5-AB3A-2FB3D79FAEFA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1:38:34.964" v="640"/>
          <ac:picMkLst>
            <pc:docMk/>
            <pc:sldMk cId="2184059294" sldId="294"/>
            <ac:picMk id="3" creationId="{402C00C8-69C6-D377-F718-6629D689EC0C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1:38:34.621" v="639"/>
          <ac:picMkLst>
            <pc:docMk/>
            <pc:sldMk cId="2184059294" sldId="294"/>
            <ac:picMk id="4" creationId="{4AE33766-1305-A01E-5BB7-CF41DDD5542B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1:38:33.933" v="638"/>
          <ac:picMkLst>
            <pc:docMk/>
            <pc:sldMk cId="2184059294" sldId="294"/>
            <ac:picMk id="5" creationId="{69EE9600-3437-4013-B64E-77180A9A1958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1:38:33.542" v="637"/>
          <ac:picMkLst>
            <pc:docMk/>
            <pc:sldMk cId="2184059294" sldId="294"/>
            <ac:picMk id="6" creationId="{7A8669EC-6D20-F1A2-681D-B27E5F62A585}"/>
          </ac:picMkLst>
        </pc:picChg>
        <pc:picChg chg="add del mod">
          <ac:chgData name="Ceren Dulgar" userId="S::cdulgar@fldata.com::5533a88f-74c7-4a19-b084-c6e3eeb37649" providerId="AD" clId="Web-{302D27A5-369E-49D9-B076-7AD6BF5D5FD9}" dt="2022-08-26T21:38:33.167" v="636"/>
          <ac:picMkLst>
            <pc:docMk/>
            <pc:sldMk cId="2184059294" sldId="294"/>
            <ac:picMk id="7" creationId="{75F77BE0-21C2-4C68-46E7-1A04A7496BF9}"/>
          </ac:picMkLst>
        </pc:picChg>
        <pc:picChg chg="del">
          <ac:chgData name="Ceren Dulgar" userId="S::cdulgar@fldata.com::5533a88f-74c7-4a19-b084-c6e3eeb37649" providerId="AD" clId="Web-{302D27A5-369E-49D9-B076-7AD6BF5D5FD9}" dt="2022-08-26T21:34:51.066" v="575"/>
          <ac:picMkLst>
            <pc:docMk/>
            <pc:sldMk cId="2184059294" sldId="294"/>
            <ac:picMk id="8" creationId="{B0E0277F-3A01-555C-E31D-77F43627C27E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1:38:29.573" v="635" actId="14100"/>
        <pc:sldMkLst>
          <pc:docMk/>
          <pc:sldMk cId="3106987707" sldId="295"/>
        </pc:sldMkLst>
        <pc:picChg chg="del">
          <ac:chgData name="Ceren Dulgar" userId="S::cdulgar@fldata.com::5533a88f-74c7-4a19-b084-c6e3eeb37649" providerId="AD" clId="Web-{302D27A5-369E-49D9-B076-7AD6BF5D5FD9}" dt="2022-08-26T21:38:11.964" v="632"/>
          <ac:picMkLst>
            <pc:docMk/>
            <pc:sldMk cId="3106987707" sldId="295"/>
            <ac:picMk id="2" creationId="{CC1BF8A3-DB64-DEA5-AB3A-2FB3D79FAEFA}"/>
          </ac:picMkLst>
        </pc:picChg>
        <pc:picChg chg="mod">
          <ac:chgData name="Ceren Dulgar" userId="S::cdulgar@fldata.com::5533a88f-74c7-4a19-b084-c6e3eeb37649" providerId="AD" clId="Web-{302D27A5-369E-49D9-B076-7AD6BF5D5FD9}" dt="2022-08-26T21:38:29.573" v="635" actId="14100"/>
          <ac:picMkLst>
            <pc:docMk/>
            <pc:sldMk cId="3106987707" sldId="295"/>
            <ac:picMk id="3" creationId="{402C00C8-69C6-D377-F718-6629D689EC0C}"/>
          </ac:picMkLst>
        </pc:picChg>
        <pc:picChg chg="del">
          <ac:chgData name="Ceren Dulgar" userId="S::cdulgar@fldata.com::5533a88f-74c7-4a19-b084-c6e3eeb37649" providerId="AD" clId="Web-{302D27A5-369E-49D9-B076-7AD6BF5D5FD9}" dt="2022-08-26T21:37:21.524" v="630"/>
          <ac:picMkLst>
            <pc:docMk/>
            <pc:sldMk cId="3106987707" sldId="295"/>
            <ac:picMk id="4" creationId="{4AE33766-1305-A01E-5BB7-CF41DDD5542B}"/>
          </ac:picMkLst>
        </pc:picChg>
        <pc:picChg chg="del">
          <ac:chgData name="Ceren Dulgar" userId="S::cdulgar@fldata.com::5533a88f-74c7-4a19-b084-c6e3eeb37649" providerId="AD" clId="Web-{302D27A5-369E-49D9-B076-7AD6BF5D5FD9}" dt="2022-08-26T21:37:19.399" v="629"/>
          <ac:picMkLst>
            <pc:docMk/>
            <pc:sldMk cId="3106987707" sldId="295"/>
            <ac:picMk id="5" creationId="{69EE9600-3437-4013-B64E-77180A9A1958}"/>
          </ac:picMkLst>
        </pc:picChg>
        <pc:picChg chg="del">
          <ac:chgData name="Ceren Dulgar" userId="S::cdulgar@fldata.com::5533a88f-74c7-4a19-b084-c6e3eeb37649" providerId="AD" clId="Web-{302D27A5-369E-49D9-B076-7AD6BF5D5FD9}" dt="2022-08-26T21:37:18.977" v="628"/>
          <ac:picMkLst>
            <pc:docMk/>
            <pc:sldMk cId="3106987707" sldId="295"/>
            <ac:picMk id="6" creationId="{7A8669EC-6D20-F1A2-681D-B27E5F62A585}"/>
          </ac:picMkLst>
        </pc:picChg>
        <pc:picChg chg="del">
          <ac:chgData name="Ceren Dulgar" userId="S::cdulgar@fldata.com::5533a88f-74c7-4a19-b084-c6e3eeb37649" providerId="AD" clId="Web-{302D27A5-369E-49D9-B076-7AD6BF5D5FD9}" dt="2022-08-26T21:37:18.477" v="627"/>
          <ac:picMkLst>
            <pc:docMk/>
            <pc:sldMk cId="3106987707" sldId="295"/>
            <ac:picMk id="7" creationId="{75F77BE0-21C2-4C68-46E7-1A04A7496BF9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1:37:14.587" v="626" actId="14100"/>
        <pc:sldMkLst>
          <pc:docMk/>
          <pc:sldMk cId="1608826658" sldId="296"/>
        </pc:sldMkLst>
        <pc:picChg chg="del">
          <ac:chgData name="Ceren Dulgar" userId="S::cdulgar@fldata.com::5533a88f-74c7-4a19-b084-c6e3eeb37649" providerId="AD" clId="Web-{302D27A5-369E-49D9-B076-7AD6BF5D5FD9}" dt="2022-08-26T21:36:41.007" v="621"/>
          <ac:picMkLst>
            <pc:docMk/>
            <pc:sldMk cId="1608826658" sldId="296"/>
            <ac:picMk id="2" creationId="{CC1BF8A3-DB64-DEA5-AB3A-2FB3D79FAEFA}"/>
          </ac:picMkLst>
        </pc:picChg>
        <pc:picChg chg="del">
          <ac:chgData name="Ceren Dulgar" userId="S::cdulgar@fldata.com::5533a88f-74c7-4a19-b084-c6e3eeb37649" providerId="AD" clId="Web-{302D27A5-369E-49D9-B076-7AD6BF5D5FD9}" dt="2022-08-26T21:36:40.679" v="620"/>
          <ac:picMkLst>
            <pc:docMk/>
            <pc:sldMk cId="1608826658" sldId="296"/>
            <ac:picMk id="3" creationId="{402C00C8-69C6-D377-F718-6629D689EC0C}"/>
          </ac:picMkLst>
        </pc:picChg>
        <pc:picChg chg="mod">
          <ac:chgData name="Ceren Dulgar" userId="S::cdulgar@fldata.com::5533a88f-74c7-4a19-b084-c6e3eeb37649" providerId="AD" clId="Web-{302D27A5-369E-49D9-B076-7AD6BF5D5FD9}" dt="2022-08-26T21:37:14.587" v="626" actId="14100"/>
          <ac:picMkLst>
            <pc:docMk/>
            <pc:sldMk cId="1608826658" sldId="296"/>
            <ac:picMk id="4" creationId="{4AE33766-1305-A01E-5BB7-CF41DDD5542B}"/>
          </ac:picMkLst>
        </pc:picChg>
        <pc:picChg chg="del">
          <ac:chgData name="Ceren Dulgar" userId="S::cdulgar@fldata.com::5533a88f-74c7-4a19-b084-c6e3eeb37649" providerId="AD" clId="Web-{302D27A5-369E-49D9-B076-7AD6BF5D5FD9}" dt="2022-08-26T21:36:39.492" v="618"/>
          <ac:picMkLst>
            <pc:docMk/>
            <pc:sldMk cId="1608826658" sldId="296"/>
            <ac:picMk id="5" creationId="{69EE9600-3437-4013-B64E-77180A9A1958}"/>
          </ac:picMkLst>
        </pc:picChg>
        <pc:picChg chg="del">
          <ac:chgData name="Ceren Dulgar" userId="S::cdulgar@fldata.com::5533a88f-74c7-4a19-b084-c6e3eeb37649" providerId="AD" clId="Web-{302D27A5-369E-49D9-B076-7AD6BF5D5FD9}" dt="2022-08-26T21:36:39.132" v="617"/>
          <ac:picMkLst>
            <pc:docMk/>
            <pc:sldMk cId="1608826658" sldId="296"/>
            <ac:picMk id="6" creationId="{7A8669EC-6D20-F1A2-681D-B27E5F62A585}"/>
          </ac:picMkLst>
        </pc:picChg>
        <pc:picChg chg="del">
          <ac:chgData name="Ceren Dulgar" userId="S::cdulgar@fldata.com::5533a88f-74c7-4a19-b084-c6e3eeb37649" providerId="AD" clId="Web-{302D27A5-369E-49D9-B076-7AD6BF5D5FD9}" dt="2022-08-26T21:36:38.663" v="616"/>
          <ac:picMkLst>
            <pc:docMk/>
            <pc:sldMk cId="1608826658" sldId="296"/>
            <ac:picMk id="7" creationId="{75F77BE0-21C2-4C68-46E7-1A04A7496BF9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1:36:36.429" v="615" actId="14100"/>
        <pc:sldMkLst>
          <pc:docMk/>
          <pc:sldMk cId="763630831" sldId="297"/>
        </pc:sldMkLst>
        <pc:picChg chg="del">
          <ac:chgData name="Ceren Dulgar" userId="S::cdulgar@fldata.com::5533a88f-74c7-4a19-b084-c6e3eeb37649" providerId="AD" clId="Web-{302D27A5-369E-49D9-B076-7AD6BF5D5FD9}" dt="2022-08-26T21:36:23.647" v="612"/>
          <ac:picMkLst>
            <pc:docMk/>
            <pc:sldMk cId="763630831" sldId="297"/>
            <ac:picMk id="2" creationId="{CC1BF8A3-DB64-DEA5-AB3A-2FB3D79FAEFA}"/>
          </ac:picMkLst>
        </pc:picChg>
        <pc:picChg chg="del">
          <ac:chgData name="Ceren Dulgar" userId="S::cdulgar@fldata.com::5533a88f-74c7-4a19-b084-c6e3eeb37649" providerId="AD" clId="Web-{302D27A5-369E-49D9-B076-7AD6BF5D5FD9}" dt="2022-08-26T21:36:23.304" v="611"/>
          <ac:picMkLst>
            <pc:docMk/>
            <pc:sldMk cId="763630831" sldId="297"/>
            <ac:picMk id="3" creationId="{402C00C8-69C6-D377-F718-6629D689EC0C}"/>
          </ac:picMkLst>
        </pc:picChg>
        <pc:picChg chg="del">
          <ac:chgData name="Ceren Dulgar" userId="S::cdulgar@fldata.com::5533a88f-74c7-4a19-b084-c6e3eeb37649" providerId="AD" clId="Web-{302D27A5-369E-49D9-B076-7AD6BF5D5FD9}" dt="2022-08-26T21:36:23.007" v="610"/>
          <ac:picMkLst>
            <pc:docMk/>
            <pc:sldMk cId="763630831" sldId="297"/>
            <ac:picMk id="4" creationId="{4AE33766-1305-A01E-5BB7-CF41DDD5542B}"/>
          </ac:picMkLst>
        </pc:picChg>
        <pc:picChg chg="mod">
          <ac:chgData name="Ceren Dulgar" userId="S::cdulgar@fldata.com::5533a88f-74c7-4a19-b084-c6e3eeb37649" providerId="AD" clId="Web-{302D27A5-369E-49D9-B076-7AD6BF5D5FD9}" dt="2022-08-26T21:36:36.429" v="615" actId="14100"/>
          <ac:picMkLst>
            <pc:docMk/>
            <pc:sldMk cId="763630831" sldId="297"/>
            <ac:picMk id="5" creationId="{69EE9600-3437-4013-B64E-77180A9A1958}"/>
          </ac:picMkLst>
        </pc:picChg>
        <pc:picChg chg="del">
          <ac:chgData name="Ceren Dulgar" userId="S::cdulgar@fldata.com::5533a88f-74c7-4a19-b084-c6e3eeb37649" providerId="AD" clId="Web-{302D27A5-369E-49D9-B076-7AD6BF5D5FD9}" dt="2022-08-26T21:36:21.835" v="608"/>
          <ac:picMkLst>
            <pc:docMk/>
            <pc:sldMk cId="763630831" sldId="297"/>
            <ac:picMk id="6" creationId="{7A8669EC-6D20-F1A2-681D-B27E5F62A585}"/>
          </ac:picMkLst>
        </pc:picChg>
        <pc:picChg chg="del">
          <ac:chgData name="Ceren Dulgar" userId="S::cdulgar@fldata.com::5533a88f-74c7-4a19-b084-c6e3eeb37649" providerId="AD" clId="Web-{302D27A5-369E-49D9-B076-7AD6BF5D5FD9}" dt="2022-08-26T21:36:21.210" v="607"/>
          <ac:picMkLst>
            <pc:docMk/>
            <pc:sldMk cId="763630831" sldId="297"/>
            <ac:picMk id="7" creationId="{75F77BE0-21C2-4C68-46E7-1A04A7496BF9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1:36:18.381" v="606" actId="14100"/>
        <pc:sldMkLst>
          <pc:docMk/>
          <pc:sldMk cId="2999454406" sldId="298"/>
        </pc:sldMkLst>
        <pc:picChg chg="del">
          <ac:chgData name="Ceren Dulgar" userId="S::cdulgar@fldata.com::5533a88f-74c7-4a19-b084-c6e3eeb37649" providerId="AD" clId="Web-{302D27A5-369E-49D9-B076-7AD6BF5D5FD9}" dt="2022-08-26T21:36:07.740" v="603"/>
          <ac:picMkLst>
            <pc:docMk/>
            <pc:sldMk cId="2999454406" sldId="298"/>
            <ac:picMk id="2" creationId="{CC1BF8A3-DB64-DEA5-AB3A-2FB3D79FAEFA}"/>
          </ac:picMkLst>
        </pc:picChg>
        <pc:picChg chg="del">
          <ac:chgData name="Ceren Dulgar" userId="S::cdulgar@fldata.com::5533a88f-74c7-4a19-b084-c6e3eeb37649" providerId="AD" clId="Web-{302D27A5-369E-49D9-B076-7AD6BF5D5FD9}" dt="2022-08-26T21:36:07.459" v="602"/>
          <ac:picMkLst>
            <pc:docMk/>
            <pc:sldMk cId="2999454406" sldId="298"/>
            <ac:picMk id="3" creationId="{402C00C8-69C6-D377-F718-6629D689EC0C}"/>
          </ac:picMkLst>
        </pc:picChg>
        <pc:picChg chg="del">
          <ac:chgData name="Ceren Dulgar" userId="S::cdulgar@fldata.com::5533a88f-74c7-4a19-b084-c6e3eeb37649" providerId="AD" clId="Web-{302D27A5-369E-49D9-B076-7AD6BF5D5FD9}" dt="2022-08-26T21:36:06.912" v="601"/>
          <ac:picMkLst>
            <pc:docMk/>
            <pc:sldMk cId="2999454406" sldId="298"/>
            <ac:picMk id="4" creationId="{4AE33766-1305-A01E-5BB7-CF41DDD5542B}"/>
          </ac:picMkLst>
        </pc:picChg>
        <pc:picChg chg="del">
          <ac:chgData name="Ceren Dulgar" userId="S::cdulgar@fldata.com::5533a88f-74c7-4a19-b084-c6e3eeb37649" providerId="AD" clId="Web-{302D27A5-369E-49D9-B076-7AD6BF5D5FD9}" dt="2022-08-26T21:36:06.615" v="600"/>
          <ac:picMkLst>
            <pc:docMk/>
            <pc:sldMk cId="2999454406" sldId="298"/>
            <ac:picMk id="5" creationId="{69EE9600-3437-4013-B64E-77180A9A1958}"/>
          </ac:picMkLst>
        </pc:picChg>
        <pc:picChg chg="mod">
          <ac:chgData name="Ceren Dulgar" userId="S::cdulgar@fldata.com::5533a88f-74c7-4a19-b084-c6e3eeb37649" providerId="AD" clId="Web-{302D27A5-369E-49D9-B076-7AD6BF5D5FD9}" dt="2022-08-26T21:36:18.381" v="606" actId="14100"/>
          <ac:picMkLst>
            <pc:docMk/>
            <pc:sldMk cId="2999454406" sldId="298"/>
            <ac:picMk id="6" creationId="{7A8669EC-6D20-F1A2-681D-B27E5F62A585}"/>
          </ac:picMkLst>
        </pc:picChg>
        <pc:picChg chg="del mod">
          <ac:chgData name="Ceren Dulgar" userId="S::cdulgar@fldata.com::5533a88f-74c7-4a19-b084-c6e3eeb37649" providerId="AD" clId="Web-{302D27A5-369E-49D9-B076-7AD6BF5D5FD9}" dt="2022-08-26T21:36:05.319" v="598"/>
          <ac:picMkLst>
            <pc:docMk/>
            <pc:sldMk cId="2999454406" sldId="298"/>
            <ac:picMk id="7" creationId="{75F77BE0-21C2-4C68-46E7-1A04A7496BF9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6T21:36:02.022" v="596" actId="14100"/>
        <pc:sldMkLst>
          <pc:docMk/>
          <pc:sldMk cId="3507750819" sldId="299"/>
        </pc:sldMkLst>
        <pc:picChg chg="del">
          <ac:chgData name="Ceren Dulgar" userId="S::cdulgar@fldata.com::5533a88f-74c7-4a19-b084-c6e3eeb37649" providerId="AD" clId="Web-{302D27A5-369E-49D9-B076-7AD6BF5D5FD9}" dt="2022-08-26T21:35:44.771" v="592"/>
          <ac:picMkLst>
            <pc:docMk/>
            <pc:sldMk cId="3507750819" sldId="299"/>
            <ac:picMk id="2" creationId="{CC1BF8A3-DB64-DEA5-AB3A-2FB3D79FAEFA}"/>
          </ac:picMkLst>
        </pc:picChg>
        <pc:picChg chg="del">
          <ac:chgData name="Ceren Dulgar" userId="S::cdulgar@fldata.com::5533a88f-74c7-4a19-b084-c6e3eeb37649" providerId="AD" clId="Web-{302D27A5-369E-49D9-B076-7AD6BF5D5FD9}" dt="2022-08-26T21:35:44.474" v="591"/>
          <ac:picMkLst>
            <pc:docMk/>
            <pc:sldMk cId="3507750819" sldId="299"/>
            <ac:picMk id="3" creationId="{402C00C8-69C6-D377-F718-6629D689EC0C}"/>
          </ac:picMkLst>
        </pc:picChg>
        <pc:picChg chg="del">
          <ac:chgData name="Ceren Dulgar" userId="S::cdulgar@fldata.com::5533a88f-74c7-4a19-b084-c6e3eeb37649" providerId="AD" clId="Web-{302D27A5-369E-49D9-B076-7AD6BF5D5FD9}" dt="2022-08-26T21:35:44.318" v="590"/>
          <ac:picMkLst>
            <pc:docMk/>
            <pc:sldMk cId="3507750819" sldId="299"/>
            <ac:picMk id="4" creationId="{4AE33766-1305-A01E-5BB7-CF41DDD5542B}"/>
          </ac:picMkLst>
        </pc:picChg>
        <pc:picChg chg="del">
          <ac:chgData name="Ceren Dulgar" userId="S::cdulgar@fldata.com::5533a88f-74c7-4a19-b084-c6e3eeb37649" providerId="AD" clId="Web-{302D27A5-369E-49D9-B076-7AD6BF5D5FD9}" dt="2022-08-26T21:35:43.677" v="589"/>
          <ac:picMkLst>
            <pc:docMk/>
            <pc:sldMk cId="3507750819" sldId="299"/>
            <ac:picMk id="5" creationId="{69EE9600-3437-4013-B64E-77180A9A1958}"/>
          </ac:picMkLst>
        </pc:picChg>
        <pc:picChg chg="del">
          <ac:chgData name="Ceren Dulgar" userId="S::cdulgar@fldata.com::5533a88f-74c7-4a19-b084-c6e3eeb37649" providerId="AD" clId="Web-{302D27A5-369E-49D9-B076-7AD6BF5D5FD9}" dt="2022-08-26T21:35:43.255" v="588"/>
          <ac:picMkLst>
            <pc:docMk/>
            <pc:sldMk cId="3507750819" sldId="299"/>
            <ac:picMk id="6" creationId="{7A8669EC-6D20-F1A2-681D-B27E5F62A585}"/>
          </ac:picMkLst>
        </pc:picChg>
        <pc:picChg chg="mod">
          <ac:chgData name="Ceren Dulgar" userId="S::cdulgar@fldata.com::5533a88f-74c7-4a19-b084-c6e3eeb37649" providerId="AD" clId="Web-{302D27A5-369E-49D9-B076-7AD6BF5D5FD9}" dt="2022-08-26T21:36:02.022" v="596" actId="14100"/>
          <ac:picMkLst>
            <pc:docMk/>
            <pc:sldMk cId="3507750819" sldId="299"/>
            <ac:picMk id="7" creationId="{75F77BE0-21C2-4C68-46E7-1A04A7496BF9}"/>
          </ac:picMkLst>
        </pc:picChg>
      </pc:sldChg>
      <pc:sldChg chg="addSp delSp modSp add replId">
        <pc:chgData name="Ceren Dulgar" userId="S::cdulgar@fldata.com::5533a88f-74c7-4a19-b084-c6e3eeb37649" providerId="AD" clId="Web-{302D27A5-369E-49D9-B076-7AD6BF5D5FD9}" dt="2022-08-29T13:12:56.119" v="712" actId="14100"/>
        <pc:sldMkLst>
          <pc:docMk/>
          <pc:sldMk cId="952065214" sldId="300"/>
        </pc:sldMkLst>
        <pc:picChg chg="add mod">
          <ac:chgData name="Ceren Dulgar" userId="S::cdulgar@fldata.com::5533a88f-74c7-4a19-b084-c6e3eeb37649" providerId="AD" clId="Web-{302D27A5-369E-49D9-B076-7AD6BF5D5FD9}" dt="2022-08-29T13:12:56.119" v="712" actId="14100"/>
          <ac:picMkLst>
            <pc:docMk/>
            <pc:sldMk cId="952065214" sldId="300"/>
            <ac:picMk id="2" creationId="{43926C4D-299F-E144-2C62-EE898BABDE9A}"/>
          </ac:picMkLst>
        </pc:picChg>
        <pc:picChg chg="add del mod">
          <ac:chgData name="Ceren Dulgar" userId="S::cdulgar@fldata.com::5533a88f-74c7-4a19-b084-c6e3eeb37649" providerId="AD" clId="Web-{302D27A5-369E-49D9-B076-7AD6BF5D5FD9}" dt="2022-08-29T13:12:46.978" v="710"/>
          <ac:picMkLst>
            <pc:docMk/>
            <pc:sldMk cId="952065214" sldId="300"/>
            <ac:picMk id="3" creationId="{F2525E9E-83CB-5345-48C5-6DE39758391A}"/>
          </ac:picMkLst>
        </pc:picChg>
        <pc:picChg chg="add del mod">
          <ac:chgData name="Ceren Dulgar" userId="S::cdulgar@fldata.com::5533a88f-74c7-4a19-b084-c6e3eeb37649" providerId="AD" clId="Web-{302D27A5-369E-49D9-B076-7AD6BF5D5FD9}" dt="2022-08-29T13:12:45.635" v="709"/>
          <ac:picMkLst>
            <pc:docMk/>
            <pc:sldMk cId="952065214" sldId="300"/>
            <ac:picMk id="4" creationId="{CC9B98E4-7488-AC84-AB4E-B6E9FFF6BB82}"/>
          </ac:picMkLst>
        </pc:picChg>
        <pc:picChg chg="add del mod">
          <ac:chgData name="Ceren Dulgar" userId="S::cdulgar@fldata.com::5533a88f-74c7-4a19-b084-c6e3eeb37649" providerId="AD" clId="Web-{302D27A5-369E-49D9-B076-7AD6BF5D5FD9}" dt="2022-08-29T13:12:44.791" v="708"/>
          <ac:picMkLst>
            <pc:docMk/>
            <pc:sldMk cId="952065214" sldId="300"/>
            <ac:picMk id="5" creationId="{7F660D3B-E9EB-7201-4B1E-E16F81AAD8D7}"/>
          </ac:picMkLst>
        </pc:picChg>
        <pc:picChg chg="add del mod">
          <ac:chgData name="Ceren Dulgar" userId="S::cdulgar@fldata.com::5533a88f-74c7-4a19-b084-c6e3eeb37649" providerId="AD" clId="Web-{302D27A5-369E-49D9-B076-7AD6BF5D5FD9}" dt="2022-08-29T13:12:44.150" v="707"/>
          <ac:picMkLst>
            <pc:docMk/>
            <pc:sldMk cId="952065214" sldId="300"/>
            <ac:picMk id="6" creationId="{BAF98901-615F-4B4A-A043-D1771710EB5D}"/>
          </ac:picMkLst>
        </pc:picChg>
        <pc:picChg chg="del">
          <ac:chgData name="Ceren Dulgar" userId="S::cdulgar@fldata.com::5533a88f-74c7-4a19-b084-c6e3eeb37649" providerId="AD" clId="Web-{302D27A5-369E-49D9-B076-7AD6BF5D5FD9}" dt="2022-08-26T21:38:53.684" v="644"/>
          <ac:picMkLst>
            <pc:docMk/>
            <pc:sldMk cId="952065214" sldId="300"/>
            <ac:picMk id="7" creationId="{75F77BE0-21C2-4C68-46E7-1A04A7496BF9}"/>
          </ac:picMkLst>
        </pc:picChg>
        <pc:picChg chg="add del mod">
          <ac:chgData name="Ceren Dulgar" userId="S::cdulgar@fldata.com::5533a88f-74c7-4a19-b084-c6e3eeb37649" providerId="AD" clId="Web-{302D27A5-369E-49D9-B076-7AD6BF5D5FD9}" dt="2022-08-29T13:12:43.166" v="706"/>
          <ac:picMkLst>
            <pc:docMk/>
            <pc:sldMk cId="952065214" sldId="300"/>
            <ac:picMk id="8" creationId="{40052112-4F93-FBE9-5F58-C82F1E2CA950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9T13:12:40.447" v="705" actId="14100"/>
        <pc:sldMkLst>
          <pc:docMk/>
          <pc:sldMk cId="2701079877" sldId="301"/>
        </pc:sldMkLst>
        <pc:picChg chg="del">
          <ac:chgData name="Ceren Dulgar" userId="S::cdulgar@fldata.com::5533a88f-74c7-4a19-b084-c6e3eeb37649" providerId="AD" clId="Web-{302D27A5-369E-49D9-B076-7AD6BF5D5FD9}" dt="2022-08-29T13:12:25.118" v="702"/>
          <ac:picMkLst>
            <pc:docMk/>
            <pc:sldMk cId="2701079877" sldId="301"/>
            <ac:picMk id="2" creationId="{43926C4D-299F-E144-2C62-EE898BABDE9A}"/>
          </ac:picMkLst>
        </pc:picChg>
        <pc:picChg chg="mod">
          <ac:chgData name="Ceren Dulgar" userId="S::cdulgar@fldata.com::5533a88f-74c7-4a19-b084-c6e3eeb37649" providerId="AD" clId="Web-{302D27A5-369E-49D9-B076-7AD6BF5D5FD9}" dt="2022-08-29T13:12:40.447" v="705" actId="14100"/>
          <ac:picMkLst>
            <pc:docMk/>
            <pc:sldMk cId="2701079877" sldId="301"/>
            <ac:picMk id="3" creationId="{F2525E9E-83CB-5345-48C5-6DE39758391A}"/>
          </ac:picMkLst>
        </pc:picChg>
        <pc:picChg chg="del">
          <ac:chgData name="Ceren Dulgar" userId="S::cdulgar@fldata.com::5533a88f-74c7-4a19-b084-c6e3eeb37649" providerId="AD" clId="Web-{302D27A5-369E-49D9-B076-7AD6BF5D5FD9}" dt="2022-08-29T13:12:21.712" v="700"/>
          <ac:picMkLst>
            <pc:docMk/>
            <pc:sldMk cId="2701079877" sldId="301"/>
            <ac:picMk id="4" creationId="{CC9B98E4-7488-AC84-AB4E-B6E9FFF6BB82}"/>
          </ac:picMkLst>
        </pc:picChg>
        <pc:picChg chg="del">
          <ac:chgData name="Ceren Dulgar" userId="S::cdulgar@fldata.com::5533a88f-74c7-4a19-b084-c6e3eeb37649" providerId="AD" clId="Web-{302D27A5-369E-49D9-B076-7AD6BF5D5FD9}" dt="2022-08-29T13:12:21.071" v="699"/>
          <ac:picMkLst>
            <pc:docMk/>
            <pc:sldMk cId="2701079877" sldId="301"/>
            <ac:picMk id="5" creationId="{7F660D3B-E9EB-7201-4B1E-E16F81AAD8D7}"/>
          </ac:picMkLst>
        </pc:picChg>
        <pc:picChg chg="del">
          <ac:chgData name="Ceren Dulgar" userId="S::cdulgar@fldata.com::5533a88f-74c7-4a19-b084-c6e3eeb37649" providerId="AD" clId="Web-{302D27A5-369E-49D9-B076-7AD6BF5D5FD9}" dt="2022-08-29T13:12:20.399" v="698"/>
          <ac:picMkLst>
            <pc:docMk/>
            <pc:sldMk cId="2701079877" sldId="301"/>
            <ac:picMk id="6" creationId="{BAF98901-615F-4B4A-A043-D1771710EB5D}"/>
          </ac:picMkLst>
        </pc:picChg>
        <pc:picChg chg="del">
          <ac:chgData name="Ceren Dulgar" userId="S::cdulgar@fldata.com::5533a88f-74c7-4a19-b084-c6e3eeb37649" providerId="AD" clId="Web-{302D27A5-369E-49D9-B076-7AD6BF5D5FD9}" dt="2022-08-29T13:12:19.728" v="697"/>
          <ac:picMkLst>
            <pc:docMk/>
            <pc:sldMk cId="2701079877" sldId="301"/>
            <ac:picMk id="8" creationId="{40052112-4F93-FBE9-5F58-C82F1E2CA950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9T13:11:31.663" v="696" actId="14100"/>
        <pc:sldMkLst>
          <pc:docMk/>
          <pc:sldMk cId="2087828376" sldId="302"/>
        </pc:sldMkLst>
        <pc:picChg chg="del">
          <ac:chgData name="Ceren Dulgar" userId="S::cdulgar@fldata.com::5533a88f-74c7-4a19-b084-c6e3eeb37649" providerId="AD" clId="Web-{302D27A5-369E-49D9-B076-7AD6BF5D5FD9}" dt="2022-08-29T13:11:18.694" v="693"/>
          <ac:picMkLst>
            <pc:docMk/>
            <pc:sldMk cId="2087828376" sldId="302"/>
            <ac:picMk id="2" creationId="{43926C4D-299F-E144-2C62-EE898BABDE9A}"/>
          </ac:picMkLst>
        </pc:picChg>
        <pc:picChg chg="del">
          <ac:chgData name="Ceren Dulgar" userId="S::cdulgar@fldata.com::5533a88f-74c7-4a19-b084-c6e3eeb37649" providerId="AD" clId="Web-{302D27A5-369E-49D9-B076-7AD6BF5D5FD9}" dt="2022-08-29T13:11:18.179" v="692"/>
          <ac:picMkLst>
            <pc:docMk/>
            <pc:sldMk cId="2087828376" sldId="302"/>
            <ac:picMk id="3" creationId="{F2525E9E-83CB-5345-48C5-6DE39758391A}"/>
          </ac:picMkLst>
        </pc:picChg>
        <pc:picChg chg="mod">
          <ac:chgData name="Ceren Dulgar" userId="S::cdulgar@fldata.com::5533a88f-74c7-4a19-b084-c6e3eeb37649" providerId="AD" clId="Web-{302D27A5-369E-49D9-B076-7AD6BF5D5FD9}" dt="2022-08-29T13:11:31.663" v="696" actId="14100"/>
          <ac:picMkLst>
            <pc:docMk/>
            <pc:sldMk cId="2087828376" sldId="302"/>
            <ac:picMk id="4" creationId="{CC9B98E4-7488-AC84-AB4E-B6E9FFF6BB82}"/>
          </ac:picMkLst>
        </pc:picChg>
        <pc:picChg chg="del">
          <ac:chgData name="Ceren Dulgar" userId="S::cdulgar@fldata.com::5533a88f-74c7-4a19-b084-c6e3eeb37649" providerId="AD" clId="Web-{302D27A5-369E-49D9-B076-7AD6BF5D5FD9}" dt="2022-08-29T13:11:16.100" v="690"/>
          <ac:picMkLst>
            <pc:docMk/>
            <pc:sldMk cId="2087828376" sldId="302"/>
            <ac:picMk id="5" creationId="{7F660D3B-E9EB-7201-4B1E-E16F81AAD8D7}"/>
          </ac:picMkLst>
        </pc:picChg>
        <pc:picChg chg="del">
          <ac:chgData name="Ceren Dulgar" userId="S::cdulgar@fldata.com::5533a88f-74c7-4a19-b084-c6e3eeb37649" providerId="AD" clId="Web-{302D27A5-369E-49D9-B076-7AD6BF5D5FD9}" dt="2022-08-29T13:11:12.194" v="688"/>
          <ac:picMkLst>
            <pc:docMk/>
            <pc:sldMk cId="2087828376" sldId="302"/>
            <ac:picMk id="6" creationId="{BAF98901-615F-4B4A-A043-D1771710EB5D}"/>
          </ac:picMkLst>
        </pc:picChg>
        <pc:picChg chg="del mod">
          <ac:chgData name="Ceren Dulgar" userId="S::cdulgar@fldata.com::5533a88f-74c7-4a19-b084-c6e3eeb37649" providerId="AD" clId="Web-{302D27A5-369E-49D9-B076-7AD6BF5D5FD9}" dt="2022-08-29T13:11:13.600" v="689"/>
          <ac:picMkLst>
            <pc:docMk/>
            <pc:sldMk cId="2087828376" sldId="302"/>
            <ac:picMk id="8" creationId="{40052112-4F93-FBE9-5F58-C82F1E2CA950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9T13:11:06.006" v="686" actId="14100"/>
        <pc:sldMkLst>
          <pc:docMk/>
          <pc:sldMk cId="746854785" sldId="303"/>
        </pc:sldMkLst>
        <pc:picChg chg="del">
          <ac:chgData name="Ceren Dulgar" userId="S::cdulgar@fldata.com::5533a88f-74c7-4a19-b084-c6e3eeb37649" providerId="AD" clId="Web-{302D27A5-369E-49D9-B076-7AD6BF5D5FD9}" dt="2022-08-29T13:10:53.053" v="683"/>
          <ac:picMkLst>
            <pc:docMk/>
            <pc:sldMk cId="746854785" sldId="303"/>
            <ac:picMk id="2" creationId="{43926C4D-299F-E144-2C62-EE898BABDE9A}"/>
          </ac:picMkLst>
        </pc:picChg>
        <pc:picChg chg="del">
          <ac:chgData name="Ceren Dulgar" userId="S::cdulgar@fldata.com::5533a88f-74c7-4a19-b084-c6e3eeb37649" providerId="AD" clId="Web-{302D27A5-369E-49D9-B076-7AD6BF5D5FD9}" dt="2022-08-29T13:10:52.646" v="682"/>
          <ac:picMkLst>
            <pc:docMk/>
            <pc:sldMk cId="746854785" sldId="303"/>
            <ac:picMk id="3" creationId="{F2525E9E-83CB-5345-48C5-6DE39758391A}"/>
          </ac:picMkLst>
        </pc:picChg>
        <pc:picChg chg="del">
          <ac:chgData name="Ceren Dulgar" userId="S::cdulgar@fldata.com::5533a88f-74c7-4a19-b084-c6e3eeb37649" providerId="AD" clId="Web-{302D27A5-369E-49D9-B076-7AD6BF5D5FD9}" dt="2022-08-29T13:10:52.178" v="681"/>
          <ac:picMkLst>
            <pc:docMk/>
            <pc:sldMk cId="746854785" sldId="303"/>
            <ac:picMk id="4" creationId="{CC9B98E4-7488-AC84-AB4E-B6E9FFF6BB82}"/>
          </ac:picMkLst>
        </pc:picChg>
        <pc:picChg chg="mod">
          <ac:chgData name="Ceren Dulgar" userId="S::cdulgar@fldata.com::5533a88f-74c7-4a19-b084-c6e3eeb37649" providerId="AD" clId="Web-{302D27A5-369E-49D9-B076-7AD6BF5D5FD9}" dt="2022-08-29T13:11:06.006" v="686" actId="14100"/>
          <ac:picMkLst>
            <pc:docMk/>
            <pc:sldMk cId="746854785" sldId="303"/>
            <ac:picMk id="5" creationId="{7F660D3B-E9EB-7201-4B1E-E16F81AAD8D7}"/>
          </ac:picMkLst>
        </pc:picChg>
        <pc:picChg chg="del mod">
          <ac:chgData name="Ceren Dulgar" userId="S::cdulgar@fldata.com::5533a88f-74c7-4a19-b084-c6e3eeb37649" providerId="AD" clId="Web-{302D27A5-369E-49D9-B076-7AD6BF5D5FD9}" dt="2022-08-29T13:10:49.834" v="679"/>
          <ac:picMkLst>
            <pc:docMk/>
            <pc:sldMk cId="746854785" sldId="303"/>
            <ac:picMk id="6" creationId="{BAF98901-615F-4B4A-A043-D1771710EB5D}"/>
          </ac:picMkLst>
        </pc:picChg>
        <pc:picChg chg="del mod">
          <ac:chgData name="Ceren Dulgar" userId="S::cdulgar@fldata.com::5533a88f-74c7-4a19-b084-c6e3eeb37649" providerId="AD" clId="Web-{302D27A5-369E-49D9-B076-7AD6BF5D5FD9}" dt="2022-08-29T13:10:49.459" v="678"/>
          <ac:picMkLst>
            <pc:docMk/>
            <pc:sldMk cId="746854785" sldId="303"/>
            <ac:picMk id="8" creationId="{40052112-4F93-FBE9-5F58-C82F1E2CA950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9T13:10:45.115" v="675" actId="14100"/>
        <pc:sldMkLst>
          <pc:docMk/>
          <pc:sldMk cId="1175764608" sldId="304"/>
        </pc:sldMkLst>
        <pc:picChg chg="del">
          <ac:chgData name="Ceren Dulgar" userId="S::cdulgar@fldata.com::5533a88f-74c7-4a19-b084-c6e3eeb37649" providerId="AD" clId="Web-{302D27A5-369E-49D9-B076-7AD6BF5D5FD9}" dt="2022-08-29T13:10:27.255" v="671"/>
          <ac:picMkLst>
            <pc:docMk/>
            <pc:sldMk cId="1175764608" sldId="304"/>
            <ac:picMk id="2" creationId="{43926C4D-299F-E144-2C62-EE898BABDE9A}"/>
          </ac:picMkLst>
        </pc:picChg>
        <pc:picChg chg="del">
          <ac:chgData name="Ceren Dulgar" userId="S::cdulgar@fldata.com::5533a88f-74c7-4a19-b084-c6e3eeb37649" providerId="AD" clId="Web-{302D27A5-369E-49D9-B076-7AD6BF5D5FD9}" dt="2022-08-29T13:10:26.614" v="670"/>
          <ac:picMkLst>
            <pc:docMk/>
            <pc:sldMk cId="1175764608" sldId="304"/>
            <ac:picMk id="3" creationId="{F2525E9E-83CB-5345-48C5-6DE39758391A}"/>
          </ac:picMkLst>
        </pc:picChg>
        <pc:picChg chg="del">
          <ac:chgData name="Ceren Dulgar" userId="S::cdulgar@fldata.com::5533a88f-74c7-4a19-b084-c6e3eeb37649" providerId="AD" clId="Web-{302D27A5-369E-49D9-B076-7AD6BF5D5FD9}" dt="2022-08-29T13:10:26.052" v="669"/>
          <ac:picMkLst>
            <pc:docMk/>
            <pc:sldMk cId="1175764608" sldId="304"/>
            <ac:picMk id="4" creationId="{CC9B98E4-7488-AC84-AB4E-B6E9FFF6BB82}"/>
          </ac:picMkLst>
        </pc:picChg>
        <pc:picChg chg="del">
          <ac:chgData name="Ceren Dulgar" userId="S::cdulgar@fldata.com::5533a88f-74c7-4a19-b084-c6e3eeb37649" providerId="AD" clId="Web-{302D27A5-369E-49D9-B076-7AD6BF5D5FD9}" dt="2022-08-29T13:10:25.489" v="668"/>
          <ac:picMkLst>
            <pc:docMk/>
            <pc:sldMk cId="1175764608" sldId="304"/>
            <ac:picMk id="5" creationId="{7F660D3B-E9EB-7201-4B1E-E16F81AAD8D7}"/>
          </ac:picMkLst>
        </pc:picChg>
        <pc:picChg chg="mod">
          <ac:chgData name="Ceren Dulgar" userId="S::cdulgar@fldata.com::5533a88f-74c7-4a19-b084-c6e3eeb37649" providerId="AD" clId="Web-{302D27A5-369E-49D9-B076-7AD6BF5D5FD9}" dt="2022-08-29T13:10:45.115" v="675" actId="14100"/>
          <ac:picMkLst>
            <pc:docMk/>
            <pc:sldMk cId="1175764608" sldId="304"/>
            <ac:picMk id="6" creationId="{BAF98901-615F-4B4A-A043-D1771710EB5D}"/>
          </ac:picMkLst>
        </pc:picChg>
        <pc:picChg chg="del mod">
          <ac:chgData name="Ceren Dulgar" userId="S::cdulgar@fldata.com::5533a88f-74c7-4a19-b084-c6e3eeb37649" providerId="AD" clId="Web-{302D27A5-369E-49D9-B076-7AD6BF5D5FD9}" dt="2022-08-29T13:10:23.411" v="666"/>
          <ac:picMkLst>
            <pc:docMk/>
            <pc:sldMk cId="1175764608" sldId="304"/>
            <ac:picMk id="8" creationId="{40052112-4F93-FBE9-5F58-C82F1E2CA950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9T13:10:18.864" v="664" actId="14100"/>
        <pc:sldMkLst>
          <pc:docMk/>
          <pc:sldMk cId="1125346596" sldId="305"/>
        </pc:sldMkLst>
        <pc:picChg chg="del">
          <ac:chgData name="Ceren Dulgar" userId="S::cdulgar@fldata.com::5533a88f-74c7-4a19-b084-c6e3eeb37649" providerId="AD" clId="Web-{302D27A5-369E-49D9-B076-7AD6BF5D5FD9}" dt="2022-08-29T13:10:07.489" v="661"/>
          <ac:picMkLst>
            <pc:docMk/>
            <pc:sldMk cId="1125346596" sldId="305"/>
            <ac:picMk id="2" creationId="{43926C4D-299F-E144-2C62-EE898BABDE9A}"/>
          </ac:picMkLst>
        </pc:picChg>
        <pc:picChg chg="del">
          <ac:chgData name="Ceren Dulgar" userId="S::cdulgar@fldata.com::5533a88f-74c7-4a19-b084-c6e3eeb37649" providerId="AD" clId="Web-{302D27A5-369E-49D9-B076-7AD6BF5D5FD9}" dt="2022-08-29T13:10:06.895" v="660"/>
          <ac:picMkLst>
            <pc:docMk/>
            <pc:sldMk cId="1125346596" sldId="305"/>
            <ac:picMk id="3" creationId="{F2525E9E-83CB-5345-48C5-6DE39758391A}"/>
          </ac:picMkLst>
        </pc:picChg>
        <pc:picChg chg="del">
          <ac:chgData name="Ceren Dulgar" userId="S::cdulgar@fldata.com::5533a88f-74c7-4a19-b084-c6e3eeb37649" providerId="AD" clId="Web-{302D27A5-369E-49D9-B076-7AD6BF5D5FD9}" dt="2022-08-29T13:10:06.207" v="659"/>
          <ac:picMkLst>
            <pc:docMk/>
            <pc:sldMk cId="1125346596" sldId="305"/>
            <ac:picMk id="4" creationId="{CC9B98E4-7488-AC84-AB4E-B6E9FFF6BB82}"/>
          </ac:picMkLst>
        </pc:picChg>
        <pc:picChg chg="del">
          <ac:chgData name="Ceren Dulgar" userId="S::cdulgar@fldata.com::5533a88f-74c7-4a19-b084-c6e3eeb37649" providerId="AD" clId="Web-{302D27A5-369E-49D9-B076-7AD6BF5D5FD9}" dt="2022-08-29T13:10:05.442" v="658"/>
          <ac:picMkLst>
            <pc:docMk/>
            <pc:sldMk cId="1125346596" sldId="305"/>
            <ac:picMk id="5" creationId="{7F660D3B-E9EB-7201-4B1E-E16F81AAD8D7}"/>
          </ac:picMkLst>
        </pc:picChg>
        <pc:picChg chg="del">
          <ac:chgData name="Ceren Dulgar" userId="S::cdulgar@fldata.com::5533a88f-74c7-4a19-b084-c6e3eeb37649" providerId="AD" clId="Web-{302D27A5-369E-49D9-B076-7AD6BF5D5FD9}" dt="2022-08-29T13:10:04.582" v="657"/>
          <ac:picMkLst>
            <pc:docMk/>
            <pc:sldMk cId="1125346596" sldId="305"/>
            <ac:picMk id="6" creationId="{BAF98901-615F-4B4A-A043-D1771710EB5D}"/>
          </ac:picMkLst>
        </pc:picChg>
        <pc:picChg chg="mod">
          <ac:chgData name="Ceren Dulgar" userId="S::cdulgar@fldata.com::5533a88f-74c7-4a19-b084-c6e3eeb37649" providerId="AD" clId="Web-{302D27A5-369E-49D9-B076-7AD6BF5D5FD9}" dt="2022-08-29T13:10:18.864" v="664" actId="14100"/>
          <ac:picMkLst>
            <pc:docMk/>
            <pc:sldMk cId="1125346596" sldId="305"/>
            <ac:picMk id="8" creationId="{40052112-4F93-FBE9-5F58-C82F1E2CA950}"/>
          </ac:picMkLst>
        </pc:picChg>
      </pc:sldChg>
      <pc:sldChg chg="addSp delSp modSp add replId">
        <pc:chgData name="Ceren Dulgar" userId="S::cdulgar@fldata.com::5533a88f-74c7-4a19-b084-c6e3eeb37649" providerId="AD" clId="Web-{302D27A5-369E-49D9-B076-7AD6BF5D5FD9}" dt="2022-08-29T13:36:18.714" v="778" actId="14100"/>
        <pc:sldMkLst>
          <pc:docMk/>
          <pc:sldMk cId="1408170930" sldId="306"/>
        </pc:sldMkLst>
        <pc:picChg chg="add mod">
          <ac:chgData name="Ceren Dulgar" userId="S::cdulgar@fldata.com::5533a88f-74c7-4a19-b084-c6e3eeb37649" providerId="AD" clId="Web-{302D27A5-369E-49D9-B076-7AD6BF5D5FD9}" dt="2022-08-29T13:36:18.714" v="778" actId="14100"/>
          <ac:picMkLst>
            <pc:docMk/>
            <pc:sldMk cId="1408170930" sldId="306"/>
            <ac:picMk id="2" creationId="{53C83A92-7B6A-19D3-682E-670F418D160D}"/>
          </ac:picMkLst>
        </pc:picChg>
        <pc:picChg chg="add del mod">
          <ac:chgData name="Ceren Dulgar" userId="S::cdulgar@fldata.com::5533a88f-74c7-4a19-b084-c6e3eeb37649" providerId="AD" clId="Web-{302D27A5-369E-49D9-B076-7AD6BF5D5FD9}" dt="2022-08-29T13:35:55.604" v="776"/>
          <ac:picMkLst>
            <pc:docMk/>
            <pc:sldMk cId="1408170930" sldId="306"/>
            <ac:picMk id="3" creationId="{CB6D72B5-98D8-A7F7-AC17-4888E449D9C8}"/>
          </ac:picMkLst>
        </pc:picChg>
        <pc:picChg chg="add del mod">
          <ac:chgData name="Ceren Dulgar" userId="S::cdulgar@fldata.com::5533a88f-74c7-4a19-b084-c6e3eeb37649" providerId="AD" clId="Web-{302D27A5-369E-49D9-B076-7AD6BF5D5FD9}" dt="2022-08-29T13:35:54.729" v="775"/>
          <ac:picMkLst>
            <pc:docMk/>
            <pc:sldMk cId="1408170930" sldId="306"/>
            <ac:picMk id="4" creationId="{E4D461DC-F6A4-174D-8895-CBD8B7C0E422}"/>
          </ac:picMkLst>
        </pc:picChg>
        <pc:picChg chg="add del mod">
          <ac:chgData name="Ceren Dulgar" userId="S::cdulgar@fldata.com::5533a88f-74c7-4a19-b084-c6e3eeb37649" providerId="AD" clId="Web-{302D27A5-369E-49D9-B076-7AD6BF5D5FD9}" dt="2022-08-29T13:35:52.932" v="774"/>
          <ac:picMkLst>
            <pc:docMk/>
            <pc:sldMk cId="1408170930" sldId="306"/>
            <ac:picMk id="5" creationId="{4E505C4E-76D6-7B6E-2207-7F39778862A7}"/>
          </ac:picMkLst>
        </pc:picChg>
        <pc:picChg chg="add del mod">
          <ac:chgData name="Ceren Dulgar" userId="S::cdulgar@fldata.com::5533a88f-74c7-4a19-b084-c6e3eeb37649" providerId="AD" clId="Web-{302D27A5-369E-49D9-B076-7AD6BF5D5FD9}" dt="2022-08-29T13:35:52.088" v="773"/>
          <ac:picMkLst>
            <pc:docMk/>
            <pc:sldMk cId="1408170930" sldId="306"/>
            <ac:picMk id="6" creationId="{350677B4-00DF-533F-F6A8-4FF804E77FD5}"/>
          </ac:picMkLst>
        </pc:picChg>
        <pc:picChg chg="add del mod">
          <ac:chgData name="Ceren Dulgar" userId="S::cdulgar@fldata.com::5533a88f-74c7-4a19-b084-c6e3eeb37649" providerId="AD" clId="Web-{302D27A5-369E-49D9-B076-7AD6BF5D5FD9}" dt="2022-08-29T13:35:50.182" v="772"/>
          <ac:picMkLst>
            <pc:docMk/>
            <pc:sldMk cId="1408170930" sldId="306"/>
            <ac:picMk id="7" creationId="{47804F66-787F-2737-A56F-29BB9BED2DB3}"/>
          </ac:picMkLst>
        </pc:picChg>
        <pc:picChg chg="del">
          <ac:chgData name="Ceren Dulgar" userId="S::cdulgar@fldata.com::5533a88f-74c7-4a19-b084-c6e3eeb37649" providerId="AD" clId="Web-{302D27A5-369E-49D9-B076-7AD6BF5D5FD9}" dt="2022-08-29T13:13:06.651" v="714"/>
          <ac:picMkLst>
            <pc:docMk/>
            <pc:sldMk cId="1408170930" sldId="306"/>
            <ac:picMk id="8" creationId="{40052112-4F93-FBE9-5F58-C82F1E2CA950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9T13:35:31.994" v="771" actId="14100"/>
        <pc:sldMkLst>
          <pc:docMk/>
          <pc:sldMk cId="1450167044" sldId="307"/>
        </pc:sldMkLst>
        <pc:picChg chg="del">
          <ac:chgData name="Ceren Dulgar" userId="S::cdulgar@fldata.com::5533a88f-74c7-4a19-b084-c6e3eeb37649" providerId="AD" clId="Web-{302D27A5-369E-49D9-B076-7AD6BF5D5FD9}" dt="2022-08-29T13:35:14.243" v="768"/>
          <ac:picMkLst>
            <pc:docMk/>
            <pc:sldMk cId="1450167044" sldId="307"/>
            <ac:picMk id="2" creationId="{53C83A92-7B6A-19D3-682E-670F418D160D}"/>
          </ac:picMkLst>
        </pc:picChg>
        <pc:picChg chg="mod">
          <ac:chgData name="Ceren Dulgar" userId="S::cdulgar@fldata.com::5533a88f-74c7-4a19-b084-c6e3eeb37649" providerId="AD" clId="Web-{302D27A5-369E-49D9-B076-7AD6BF5D5FD9}" dt="2022-08-29T13:35:31.994" v="771" actId="14100"/>
          <ac:picMkLst>
            <pc:docMk/>
            <pc:sldMk cId="1450167044" sldId="307"/>
            <ac:picMk id="3" creationId="{CB6D72B5-98D8-A7F7-AC17-4888E449D9C8}"/>
          </ac:picMkLst>
        </pc:picChg>
        <pc:picChg chg="del">
          <ac:chgData name="Ceren Dulgar" userId="S::cdulgar@fldata.com::5533a88f-74c7-4a19-b084-c6e3eeb37649" providerId="AD" clId="Web-{302D27A5-369E-49D9-B076-7AD6BF5D5FD9}" dt="2022-08-29T13:35:11.524" v="766"/>
          <ac:picMkLst>
            <pc:docMk/>
            <pc:sldMk cId="1450167044" sldId="307"/>
            <ac:picMk id="4" creationId="{E4D461DC-F6A4-174D-8895-CBD8B7C0E422}"/>
          </ac:picMkLst>
        </pc:picChg>
        <pc:picChg chg="del">
          <ac:chgData name="Ceren Dulgar" userId="S::cdulgar@fldata.com::5533a88f-74c7-4a19-b084-c6e3eeb37649" providerId="AD" clId="Web-{302D27A5-369E-49D9-B076-7AD6BF5D5FD9}" dt="2022-08-29T13:35:10.868" v="765"/>
          <ac:picMkLst>
            <pc:docMk/>
            <pc:sldMk cId="1450167044" sldId="307"/>
            <ac:picMk id="5" creationId="{4E505C4E-76D6-7B6E-2207-7F39778862A7}"/>
          </ac:picMkLst>
        </pc:picChg>
        <pc:picChg chg="del">
          <ac:chgData name="Ceren Dulgar" userId="S::cdulgar@fldata.com::5533a88f-74c7-4a19-b084-c6e3eeb37649" providerId="AD" clId="Web-{302D27A5-369E-49D9-B076-7AD6BF5D5FD9}" dt="2022-08-29T13:35:10.181" v="764"/>
          <ac:picMkLst>
            <pc:docMk/>
            <pc:sldMk cId="1450167044" sldId="307"/>
            <ac:picMk id="6" creationId="{350677B4-00DF-533F-F6A8-4FF804E77FD5}"/>
          </ac:picMkLst>
        </pc:picChg>
        <pc:picChg chg="del">
          <ac:chgData name="Ceren Dulgar" userId="S::cdulgar@fldata.com::5533a88f-74c7-4a19-b084-c6e3eeb37649" providerId="AD" clId="Web-{302D27A5-369E-49D9-B076-7AD6BF5D5FD9}" dt="2022-08-29T13:35:09.493" v="763"/>
          <ac:picMkLst>
            <pc:docMk/>
            <pc:sldMk cId="1450167044" sldId="307"/>
            <ac:picMk id="7" creationId="{47804F66-787F-2737-A56F-29BB9BED2DB3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9T13:35:04.087" v="762" actId="14100"/>
        <pc:sldMkLst>
          <pc:docMk/>
          <pc:sldMk cId="3047464080" sldId="308"/>
        </pc:sldMkLst>
        <pc:picChg chg="del">
          <ac:chgData name="Ceren Dulgar" userId="S::cdulgar@fldata.com::5533a88f-74c7-4a19-b084-c6e3eeb37649" providerId="AD" clId="Web-{302D27A5-369E-49D9-B076-7AD6BF5D5FD9}" dt="2022-08-29T13:34:47.399" v="759"/>
          <ac:picMkLst>
            <pc:docMk/>
            <pc:sldMk cId="3047464080" sldId="308"/>
            <ac:picMk id="2" creationId="{53C83A92-7B6A-19D3-682E-670F418D160D}"/>
          </ac:picMkLst>
        </pc:picChg>
        <pc:picChg chg="del">
          <ac:chgData name="Ceren Dulgar" userId="S::cdulgar@fldata.com::5533a88f-74c7-4a19-b084-c6e3eeb37649" providerId="AD" clId="Web-{302D27A5-369E-49D9-B076-7AD6BF5D5FD9}" dt="2022-08-29T13:34:46.836" v="758"/>
          <ac:picMkLst>
            <pc:docMk/>
            <pc:sldMk cId="3047464080" sldId="308"/>
            <ac:picMk id="3" creationId="{CB6D72B5-98D8-A7F7-AC17-4888E449D9C8}"/>
          </ac:picMkLst>
        </pc:picChg>
        <pc:picChg chg="mod">
          <ac:chgData name="Ceren Dulgar" userId="S::cdulgar@fldata.com::5533a88f-74c7-4a19-b084-c6e3eeb37649" providerId="AD" clId="Web-{302D27A5-369E-49D9-B076-7AD6BF5D5FD9}" dt="2022-08-29T13:35:04.087" v="762" actId="14100"/>
          <ac:picMkLst>
            <pc:docMk/>
            <pc:sldMk cId="3047464080" sldId="308"/>
            <ac:picMk id="4" creationId="{E4D461DC-F6A4-174D-8895-CBD8B7C0E422}"/>
          </ac:picMkLst>
        </pc:picChg>
        <pc:picChg chg="del">
          <ac:chgData name="Ceren Dulgar" userId="S::cdulgar@fldata.com::5533a88f-74c7-4a19-b084-c6e3eeb37649" providerId="AD" clId="Web-{302D27A5-369E-49D9-B076-7AD6BF5D5FD9}" dt="2022-08-29T13:34:44.899" v="756"/>
          <ac:picMkLst>
            <pc:docMk/>
            <pc:sldMk cId="3047464080" sldId="308"/>
            <ac:picMk id="5" creationId="{4E505C4E-76D6-7B6E-2207-7F39778862A7}"/>
          </ac:picMkLst>
        </pc:picChg>
        <pc:picChg chg="del">
          <ac:chgData name="Ceren Dulgar" userId="S::cdulgar@fldata.com::5533a88f-74c7-4a19-b084-c6e3eeb37649" providerId="AD" clId="Web-{302D27A5-369E-49D9-B076-7AD6BF5D5FD9}" dt="2022-08-29T13:34:44.336" v="755"/>
          <ac:picMkLst>
            <pc:docMk/>
            <pc:sldMk cId="3047464080" sldId="308"/>
            <ac:picMk id="6" creationId="{350677B4-00DF-533F-F6A8-4FF804E77FD5}"/>
          </ac:picMkLst>
        </pc:picChg>
        <pc:picChg chg="del">
          <ac:chgData name="Ceren Dulgar" userId="S::cdulgar@fldata.com::5533a88f-74c7-4a19-b084-c6e3eeb37649" providerId="AD" clId="Web-{302D27A5-369E-49D9-B076-7AD6BF5D5FD9}" dt="2022-08-29T13:34:43.961" v="754"/>
          <ac:picMkLst>
            <pc:docMk/>
            <pc:sldMk cId="3047464080" sldId="308"/>
            <ac:picMk id="7" creationId="{47804F66-787F-2737-A56F-29BB9BED2DB3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9T13:34:39.602" v="753" actId="14100"/>
        <pc:sldMkLst>
          <pc:docMk/>
          <pc:sldMk cId="3327556776" sldId="309"/>
        </pc:sldMkLst>
        <pc:picChg chg="del">
          <ac:chgData name="Ceren Dulgar" userId="S::cdulgar@fldata.com::5533a88f-74c7-4a19-b084-c6e3eeb37649" providerId="AD" clId="Web-{302D27A5-369E-49D9-B076-7AD6BF5D5FD9}" dt="2022-08-29T13:34:22.695" v="749"/>
          <ac:picMkLst>
            <pc:docMk/>
            <pc:sldMk cId="3327556776" sldId="309"/>
            <ac:picMk id="2" creationId="{53C83A92-7B6A-19D3-682E-670F418D160D}"/>
          </ac:picMkLst>
        </pc:picChg>
        <pc:picChg chg="del">
          <ac:chgData name="Ceren Dulgar" userId="S::cdulgar@fldata.com::5533a88f-74c7-4a19-b084-c6e3eeb37649" providerId="AD" clId="Web-{302D27A5-369E-49D9-B076-7AD6BF5D5FD9}" dt="2022-08-29T13:34:21.851" v="748"/>
          <ac:picMkLst>
            <pc:docMk/>
            <pc:sldMk cId="3327556776" sldId="309"/>
            <ac:picMk id="3" creationId="{CB6D72B5-98D8-A7F7-AC17-4888E449D9C8}"/>
          </ac:picMkLst>
        </pc:picChg>
        <pc:picChg chg="del">
          <ac:chgData name="Ceren Dulgar" userId="S::cdulgar@fldata.com::5533a88f-74c7-4a19-b084-c6e3eeb37649" providerId="AD" clId="Web-{302D27A5-369E-49D9-B076-7AD6BF5D5FD9}" dt="2022-08-29T13:34:21.132" v="747"/>
          <ac:picMkLst>
            <pc:docMk/>
            <pc:sldMk cId="3327556776" sldId="309"/>
            <ac:picMk id="4" creationId="{E4D461DC-F6A4-174D-8895-CBD8B7C0E422}"/>
          </ac:picMkLst>
        </pc:picChg>
        <pc:picChg chg="mod">
          <ac:chgData name="Ceren Dulgar" userId="S::cdulgar@fldata.com::5533a88f-74c7-4a19-b084-c6e3eeb37649" providerId="AD" clId="Web-{302D27A5-369E-49D9-B076-7AD6BF5D5FD9}" dt="2022-08-29T13:34:39.602" v="753" actId="14100"/>
          <ac:picMkLst>
            <pc:docMk/>
            <pc:sldMk cId="3327556776" sldId="309"/>
            <ac:picMk id="5" creationId="{4E505C4E-76D6-7B6E-2207-7F39778862A7}"/>
          </ac:picMkLst>
        </pc:picChg>
        <pc:picChg chg="del">
          <ac:chgData name="Ceren Dulgar" userId="S::cdulgar@fldata.com::5533a88f-74c7-4a19-b084-c6e3eeb37649" providerId="AD" clId="Web-{302D27A5-369E-49D9-B076-7AD6BF5D5FD9}" dt="2022-08-29T13:34:18.398" v="745"/>
          <ac:picMkLst>
            <pc:docMk/>
            <pc:sldMk cId="3327556776" sldId="309"/>
            <ac:picMk id="6" creationId="{350677B4-00DF-533F-F6A8-4FF804E77FD5}"/>
          </ac:picMkLst>
        </pc:picChg>
        <pc:picChg chg="del">
          <ac:chgData name="Ceren Dulgar" userId="S::cdulgar@fldata.com::5533a88f-74c7-4a19-b084-c6e3eeb37649" providerId="AD" clId="Web-{302D27A5-369E-49D9-B076-7AD6BF5D5FD9}" dt="2022-08-29T13:34:17.741" v="744"/>
          <ac:picMkLst>
            <pc:docMk/>
            <pc:sldMk cId="3327556776" sldId="309"/>
            <ac:picMk id="7" creationId="{47804F66-787F-2737-A56F-29BB9BED2DB3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9T13:34:14.944" v="743" actId="14100"/>
        <pc:sldMkLst>
          <pc:docMk/>
          <pc:sldMk cId="3748448251" sldId="310"/>
        </pc:sldMkLst>
        <pc:picChg chg="del">
          <ac:chgData name="Ceren Dulgar" userId="S::cdulgar@fldata.com::5533a88f-74c7-4a19-b084-c6e3eeb37649" providerId="AD" clId="Web-{302D27A5-369E-49D9-B076-7AD6BF5D5FD9}" dt="2022-08-29T13:33:52.709" v="740"/>
          <ac:picMkLst>
            <pc:docMk/>
            <pc:sldMk cId="3748448251" sldId="310"/>
            <ac:picMk id="2" creationId="{53C83A92-7B6A-19D3-682E-670F418D160D}"/>
          </ac:picMkLst>
        </pc:picChg>
        <pc:picChg chg="del">
          <ac:chgData name="Ceren Dulgar" userId="S::cdulgar@fldata.com::5533a88f-74c7-4a19-b084-c6e3eeb37649" providerId="AD" clId="Web-{302D27A5-369E-49D9-B076-7AD6BF5D5FD9}" dt="2022-08-29T13:33:51.912" v="739"/>
          <ac:picMkLst>
            <pc:docMk/>
            <pc:sldMk cId="3748448251" sldId="310"/>
            <ac:picMk id="3" creationId="{CB6D72B5-98D8-A7F7-AC17-4888E449D9C8}"/>
          </ac:picMkLst>
        </pc:picChg>
        <pc:picChg chg="del">
          <ac:chgData name="Ceren Dulgar" userId="S::cdulgar@fldata.com::5533a88f-74c7-4a19-b084-c6e3eeb37649" providerId="AD" clId="Web-{302D27A5-369E-49D9-B076-7AD6BF5D5FD9}" dt="2022-08-29T13:33:51.209" v="738"/>
          <ac:picMkLst>
            <pc:docMk/>
            <pc:sldMk cId="3748448251" sldId="310"/>
            <ac:picMk id="4" creationId="{E4D461DC-F6A4-174D-8895-CBD8B7C0E422}"/>
          </ac:picMkLst>
        </pc:picChg>
        <pc:picChg chg="del">
          <ac:chgData name="Ceren Dulgar" userId="S::cdulgar@fldata.com::5533a88f-74c7-4a19-b084-c6e3eeb37649" providerId="AD" clId="Web-{302D27A5-369E-49D9-B076-7AD6BF5D5FD9}" dt="2022-08-29T13:33:50.256" v="737"/>
          <ac:picMkLst>
            <pc:docMk/>
            <pc:sldMk cId="3748448251" sldId="310"/>
            <ac:picMk id="5" creationId="{4E505C4E-76D6-7B6E-2207-7F39778862A7}"/>
          </ac:picMkLst>
        </pc:picChg>
        <pc:picChg chg="mod">
          <ac:chgData name="Ceren Dulgar" userId="S::cdulgar@fldata.com::5533a88f-74c7-4a19-b084-c6e3eeb37649" providerId="AD" clId="Web-{302D27A5-369E-49D9-B076-7AD6BF5D5FD9}" dt="2022-08-29T13:34:14.944" v="743" actId="14100"/>
          <ac:picMkLst>
            <pc:docMk/>
            <pc:sldMk cId="3748448251" sldId="310"/>
            <ac:picMk id="6" creationId="{350677B4-00DF-533F-F6A8-4FF804E77FD5}"/>
          </ac:picMkLst>
        </pc:picChg>
        <pc:picChg chg="del">
          <ac:chgData name="Ceren Dulgar" userId="S::cdulgar@fldata.com::5533a88f-74c7-4a19-b084-c6e3eeb37649" providerId="AD" clId="Web-{302D27A5-369E-49D9-B076-7AD6BF5D5FD9}" dt="2022-08-29T13:33:47.740" v="735"/>
          <ac:picMkLst>
            <pc:docMk/>
            <pc:sldMk cId="3748448251" sldId="310"/>
            <ac:picMk id="7" creationId="{47804F66-787F-2737-A56F-29BB9BED2DB3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9T13:13:53.840" v="734" actId="14100"/>
        <pc:sldMkLst>
          <pc:docMk/>
          <pc:sldMk cId="1775574800" sldId="311"/>
        </pc:sldMkLst>
        <pc:picChg chg="del">
          <ac:chgData name="Ceren Dulgar" userId="S::cdulgar@fldata.com::5533a88f-74c7-4a19-b084-c6e3eeb37649" providerId="AD" clId="Web-{302D27A5-369E-49D9-B076-7AD6BF5D5FD9}" dt="2022-08-29T13:13:46.152" v="731"/>
          <ac:picMkLst>
            <pc:docMk/>
            <pc:sldMk cId="1775574800" sldId="311"/>
            <ac:picMk id="2" creationId="{53C83A92-7B6A-19D3-682E-670F418D160D}"/>
          </ac:picMkLst>
        </pc:picChg>
        <pc:picChg chg="del">
          <ac:chgData name="Ceren Dulgar" userId="S::cdulgar@fldata.com::5533a88f-74c7-4a19-b084-c6e3eeb37649" providerId="AD" clId="Web-{302D27A5-369E-49D9-B076-7AD6BF5D5FD9}" dt="2022-08-29T13:13:45.512" v="730"/>
          <ac:picMkLst>
            <pc:docMk/>
            <pc:sldMk cId="1775574800" sldId="311"/>
            <ac:picMk id="3" creationId="{CB6D72B5-98D8-A7F7-AC17-4888E449D9C8}"/>
          </ac:picMkLst>
        </pc:picChg>
        <pc:picChg chg="del">
          <ac:chgData name="Ceren Dulgar" userId="S::cdulgar@fldata.com::5533a88f-74c7-4a19-b084-c6e3eeb37649" providerId="AD" clId="Web-{302D27A5-369E-49D9-B076-7AD6BF5D5FD9}" dt="2022-08-29T13:13:44.980" v="729"/>
          <ac:picMkLst>
            <pc:docMk/>
            <pc:sldMk cId="1775574800" sldId="311"/>
            <ac:picMk id="4" creationId="{E4D461DC-F6A4-174D-8895-CBD8B7C0E422}"/>
          </ac:picMkLst>
        </pc:picChg>
        <pc:picChg chg="del">
          <ac:chgData name="Ceren Dulgar" userId="S::cdulgar@fldata.com::5533a88f-74c7-4a19-b084-c6e3eeb37649" providerId="AD" clId="Web-{302D27A5-369E-49D9-B076-7AD6BF5D5FD9}" dt="2022-08-29T13:13:44.449" v="728"/>
          <ac:picMkLst>
            <pc:docMk/>
            <pc:sldMk cId="1775574800" sldId="311"/>
            <ac:picMk id="5" creationId="{4E505C4E-76D6-7B6E-2207-7F39778862A7}"/>
          </ac:picMkLst>
        </pc:picChg>
        <pc:picChg chg="del">
          <ac:chgData name="Ceren Dulgar" userId="S::cdulgar@fldata.com::5533a88f-74c7-4a19-b084-c6e3eeb37649" providerId="AD" clId="Web-{302D27A5-369E-49D9-B076-7AD6BF5D5FD9}" dt="2022-08-29T13:13:42.152" v="727"/>
          <ac:picMkLst>
            <pc:docMk/>
            <pc:sldMk cId="1775574800" sldId="311"/>
            <ac:picMk id="6" creationId="{350677B4-00DF-533F-F6A8-4FF804E77FD5}"/>
          </ac:picMkLst>
        </pc:picChg>
        <pc:picChg chg="mod">
          <ac:chgData name="Ceren Dulgar" userId="S::cdulgar@fldata.com::5533a88f-74c7-4a19-b084-c6e3eeb37649" providerId="AD" clId="Web-{302D27A5-369E-49D9-B076-7AD6BF5D5FD9}" dt="2022-08-29T13:13:53.840" v="734" actId="14100"/>
          <ac:picMkLst>
            <pc:docMk/>
            <pc:sldMk cId="1775574800" sldId="311"/>
            <ac:picMk id="7" creationId="{47804F66-787F-2737-A56F-29BB9BED2DB3}"/>
          </ac:picMkLst>
        </pc:picChg>
      </pc:sldChg>
      <pc:sldChg chg="addSp delSp modSp add replId">
        <pc:chgData name="Ceren Dulgar" userId="S::cdulgar@fldata.com::5533a88f-74c7-4a19-b084-c6e3eeb37649" providerId="AD" clId="Web-{302D27A5-369E-49D9-B076-7AD6BF5D5FD9}" dt="2022-08-29T13:40:38.722" v="846" actId="14100"/>
        <pc:sldMkLst>
          <pc:docMk/>
          <pc:sldMk cId="350899375" sldId="312"/>
        </pc:sldMkLst>
        <pc:picChg chg="add mod">
          <ac:chgData name="Ceren Dulgar" userId="S::cdulgar@fldata.com::5533a88f-74c7-4a19-b084-c6e3eeb37649" providerId="AD" clId="Web-{302D27A5-369E-49D9-B076-7AD6BF5D5FD9}" dt="2022-08-29T13:40:38.722" v="846" actId="14100"/>
          <ac:picMkLst>
            <pc:docMk/>
            <pc:sldMk cId="350899375" sldId="312"/>
            <ac:picMk id="2" creationId="{4A83EB03-BC46-5E36-18D4-260E62ECFFC3}"/>
          </ac:picMkLst>
        </pc:picChg>
        <pc:picChg chg="add del mod">
          <ac:chgData name="Ceren Dulgar" userId="S::cdulgar@fldata.com::5533a88f-74c7-4a19-b084-c6e3eeb37649" providerId="AD" clId="Web-{302D27A5-369E-49D9-B076-7AD6BF5D5FD9}" dt="2022-08-29T13:40:27.003" v="842"/>
          <ac:picMkLst>
            <pc:docMk/>
            <pc:sldMk cId="350899375" sldId="312"/>
            <ac:picMk id="3" creationId="{5A857213-E42F-C605-31D8-65AB0F464CC8}"/>
          </ac:picMkLst>
        </pc:picChg>
        <pc:picChg chg="add del mod">
          <ac:chgData name="Ceren Dulgar" userId="S::cdulgar@fldata.com::5533a88f-74c7-4a19-b084-c6e3eeb37649" providerId="AD" clId="Web-{302D27A5-369E-49D9-B076-7AD6BF5D5FD9}" dt="2022-08-29T13:40:25.909" v="841"/>
          <ac:picMkLst>
            <pc:docMk/>
            <pc:sldMk cId="350899375" sldId="312"/>
            <ac:picMk id="4" creationId="{04232C32-A469-A0AB-55C4-07A575827D6B}"/>
          </ac:picMkLst>
        </pc:picChg>
        <pc:picChg chg="add del mod">
          <ac:chgData name="Ceren Dulgar" userId="S::cdulgar@fldata.com::5533a88f-74c7-4a19-b084-c6e3eeb37649" providerId="AD" clId="Web-{302D27A5-369E-49D9-B076-7AD6BF5D5FD9}" dt="2022-08-29T13:40:25.378" v="840"/>
          <ac:picMkLst>
            <pc:docMk/>
            <pc:sldMk cId="350899375" sldId="312"/>
            <ac:picMk id="5" creationId="{18B69672-516E-94D3-01C4-C8C25F3762A9}"/>
          </ac:picMkLst>
        </pc:picChg>
        <pc:picChg chg="add del mod">
          <ac:chgData name="Ceren Dulgar" userId="S::cdulgar@fldata.com::5533a88f-74c7-4a19-b084-c6e3eeb37649" providerId="AD" clId="Web-{302D27A5-369E-49D9-B076-7AD6BF5D5FD9}" dt="2022-08-29T13:40:24.706" v="839"/>
          <ac:picMkLst>
            <pc:docMk/>
            <pc:sldMk cId="350899375" sldId="312"/>
            <ac:picMk id="6" creationId="{8BA74891-0E61-599A-B26C-119C1BBC942F}"/>
          </ac:picMkLst>
        </pc:picChg>
        <pc:picChg chg="del">
          <ac:chgData name="Ceren Dulgar" userId="S::cdulgar@fldata.com::5533a88f-74c7-4a19-b084-c6e3eeb37649" providerId="AD" clId="Web-{302D27A5-369E-49D9-B076-7AD6BF5D5FD9}" dt="2022-08-29T13:36:27.058" v="780"/>
          <ac:picMkLst>
            <pc:docMk/>
            <pc:sldMk cId="350899375" sldId="312"/>
            <ac:picMk id="7" creationId="{47804F66-787F-2737-A56F-29BB9BED2DB3}"/>
          </ac:picMkLst>
        </pc:picChg>
        <pc:picChg chg="add del mod">
          <ac:chgData name="Ceren Dulgar" userId="S::cdulgar@fldata.com::5533a88f-74c7-4a19-b084-c6e3eeb37649" providerId="AD" clId="Web-{302D27A5-369E-49D9-B076-7AD6BF5D5FD9}" dt="2022-08-29T13:40:24.269" v="838"/>
          <ac:picMkLst>
            <pc:docMk/>
            <pc:sldMk cId="350899375" sldId="312"/>
            <ac:picMk id="8" creationId="{F865F209-82E4-244D-1840-4F904D56A285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9T13:40:21.300" v="837" actId="14100"/>
        <pc:sldMkLst>
          <pc:docMk/>
          <pc:sldMk cId="1939560776" sldId="313"/>
        </pc:sldMkLst>
        <pc:picChg chg="del">
          <ac:chgData name="Ceren Dulgar" userId="S::cdulgar@fldata.com::5533a88f-74c7-4a19-b084-c6e3eeb37649" providerId="AD" clId="Web-{302D27A5-369E-49D9-B076-7AD6BF5D5FD9}" dt="2022-08-29T13:40:11.175" v="834"/>
          <ac:picMkLst>
            <pc:docMk/>
            <pc:sldMk cId="1939560776" sldId="313"/>
            <ac:picMk id="2" creationId="{4A83EB03-BC46-5E36-18D4-260E62ECFFC3}"/>
          </ac:picMkLst>
        </pc:picChg>
        <pc:picChg chg="mod">
          <ac:chgData name="Ceren Dulgar" userId="S::cdulgar@fldata.com::5533a88f-74c7-4a19-b084-c6e3eeb37649" providerId="AD" clId="Web-{302D27A5-369E-49D9-B076-7AD6BF5D5FD9}" dt="2022-08-29T13:40:21.300" v="837" actId="14100"/>
          <ac:picMkLst>
            <pc:docMk/>
            <pc:sldMk cId="1939560776" sldId="313"/>
            <ac:picMk id="3" creationId="{5A857213-E42F-C605-31D8-65AB0F464CC8}"/>
          </ac:picMkLst>
        </pc:picChg>
        <pc:picChg chg="del">
          <ac:chgData name="Ceren Dulgar" userId="S::cdulgar@fldata.com::5533a88f-74c7-4a19-b084-c6e3eeb37649" providerId="AD" clId="Web-{302D27A5-369E-49D9-B076-7AD6BF5D5FD9}" dt="2022-08-29T13:40:08.768" v="832"/>
          <ac:picMkLst>
            <pc:docMk/>
            <pc:sldMk cId="1939560776" sldId="313"/>
            <ac:picMk id="4" creationId="{04232C32-A469-A0AB-55C4-07A575827D6B}"/>
          </ac:picMkLst>
        </pc:picChg>
        <pc:picChg chg="del">
          <ac:chgData name="Ceren Dulgar" userId="S::cdulgar@fldata.com::5533a88f-74c7-4a19-b084-c6e3eeb37649" providerId="AD" clId="Web-{302D27A5-369E-49D9-B076-7AD6BF5D5FD9}" dt="2022-08-29T13:40:08.034" v="831"/>
          <ac:picMkLst>
            <pc:docMk/>
            <pc:sldMk cId="1939560776" sldId="313"/>
            <ac:picMk id="5" creationId="{18B69672-516E-94D3-01C4-C8C25F3762A9}"/>
          </ac:picMkLst>
        </pc:picChg>
        <pc:picChg chg="del">
          <ac:chgData name="Ceren Dulgar" userId="S::cdulgar@fldata.com::5533a88f-74c7-4a19-b084-c6e3eeb37649" providerId="AD" clId="Web-{302D27A5-369E-49D9-B076-7AD6BF5D5FD9}" dt="2022-08-29T13:40:07.440" v="830"/>
          <ac:picMkLst>
            <pc:docMk/>
            <pc:sldMk cId="1939560776" sldId="313"/>
            <ac:picMk id="6" creationId="{8BA74891-0E61-599A-B26C-119C1BBC942F}"/>
          </ac:picMkLst>
        </pc:picChg>
        <pc:picChg chg="del">
          <ac:chgData name="Ceren Dulgar" userId="S::cdulgar@fldata.com::5533a88f-74c7-4a19-b084-c6e3eeb37649" providerId="AD" clId="Web-{302D27A5-369E-49D9-B076-7AD6BF5D5FD9}" dt="2022-08-29T13:40:06.893" v="829"/>
          <ac:picMkLst>
            <pc:docMk/>
            <pc:sldMk cId="1939560776" sldId="313"/>
            <ac:picMk id="8" creationId="{F865F209-82E4-244D-1840-4F904D56A285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9T13:40:01.627" v="828" actId="14100"/>
        <pc:sldMkLst>
          <pc:docMk/>
          <pc:sldMk cId="1362874788" sldId="314"/>
        </pc:sldMkLst>
        <pc:picChg chg="del">
          <ac:chgData name="Ceren Dulgar" userId="S::cdulgar@fldata.com::5533a88f-74c7-4a19-b084-c6e3eeb37649" providerId="AD" clId="Web-{302D27A5-369E-49D9-B076-7AD6BF5D5FD9}" dt="2022-08-29T13:39:46.643" v="825"/>
          <ac:picMkLst>
            <pc:docMk/>
            <pc:sldMk cId="1362874788" sldId="314"/>
            <ac:picMk id="2" creationId="{4A83EB03-BC46-5E36-18D4-260E62ECFFC3}"/>
          </ac:picMkLst>
        </pc:picChg>
        <pc:picChg chg="del">
          <ac:chgData name="Ceren Dulgar" userId="S::cdulgar@fldata.com::5533a88f-74c7-4a19-b084-c6e3eeb37649" providerId="AD" clId="Web-{302D27A5-369E-49D9-B076-7AD6BF5D5FD9}" dt="2022-08-29T13:39:46.158" v="824"/>
          <ac:picMkLst>
            <pc:docMk/>
            <pc:sldMk cId="1362874788" sldId="314"/>
            <ac:picMk id="3" creationId="{5A857213-E42F-C605-31D8-65AB0F464CC8}"/>
          </ac:picMkLst>
        </pc:picChg>
        <pc:picChg chg="mod">
          <ac:chgData name="Ceren Dulgar" userId="S::cdulgar@fldata.com::5533a88f-74c7-4a19-b084-c6e3eeb37649" providerId="AD" clId="Web-{302D27A5-369E-49D9-B076-7AD6BF5D5FD9}" dt="2022-08-29T13:40:01.627" v="828" actId="14100"/>
          <ac:picMkLst>
            <pc:docMk/>
            <pc:sldMk cId="1362874788" sldId="314"/>
            <ac:picMk id="4" creationId="{04232C32-A469-A0AB-55C4-07A575827D6B}"/>
          </ac:picMkLst>
        </pc:picChg>
        <pc:picChg chg="del">
          <ac:chgData name="Ceren Dulgar" userId="S::cdulgar@fldata.com::5533a88f-74c7-4a19-b084-c6e3eeb37649" providerId="AD" clId="Web-{302D27A5-369E-49D9-B076-7AD6BF5D5FD9}" dt="2022-08-29T13:39:43.611" v="822"/>
          <ac:picMkLst>
            <pc:docMk/>
            <pc:sldMk cId="1362874788" sldId="314"/>
            <ac:picMk id="5" creationId="{18B69672-516E-94D3-01C4-C8C25F3762A9}"/>
          </ac:picMkLst>
        </pc:picChg>
        <pc:picChg chg="del">
          <ac:chgData name="Ceren Dulgar" userId="S::cdulgar@fldata.com::5533a88f-74c7-4a19-b084-c6e3eeb37649" providerId="AD" clId="Web-{302D27A5-369E-49D9-B076-7AD6BF5D5FD9}" dt="2022-08-29T13:39:42.955" v="821"/>
          <ac:picMkLst>
            <pc:docMk/>
            <pc:sldMk cId="1362874788" sldId="314"/>
            <ac:picMk id="6" creationId="{8BA74891-0E61-599A-B26C-119C1BBC942F}"/>
          </ac:picMkLst>
        </pc:picChg>
        <pc:picChg chg="del">
          <ac:chgData name="Ceren Dulgar" userId="S::cdulgar@fldata.com::5533a88f-74c7-4a19-b084-c6e3eeb37649" providerId="AD" clId="Web-{302D27A5-369E-49D9-B076-7AD6BF5D5FD9}" dt="2022-08-29T13:39:42.330" v="820"/>
          <ac:picMkLst>
            <pc:docMk/>
            <pc:sldMk cId="1362874788" sldId="314"/>
            <ac:picMk id="8" creationId="{F865F209-82E4-244D-1840-4F904D56A285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9T13:39:38.236" v="819" actId="14100"/>
        <pc:sldMkLst>
          <pc:docMk/>
          <pc:sldMk cId="1637179616" sldId="315"/>
        </pc:sldMkLst>
        <pc:picChg chg="del">
          <ac:chgData name="Ceren Dulgar" userId="S::cdulgar@fldata.com::5533a88f-74c7-4a19-b084-c6e3eeb37649" providerId="AD" clId="Web-{302D27A5-369E-49D9-B076-7AD6BF5D5FD9}" dt="2022-08-29T13:39:38.080" v="816"/>
          <ac:picMkLst>
            <pc:docMk/>
            <pc:sldMk cId="1637179616" sldId="315"/>
            <ac:picMk id="2" creationId="{4A83EB03-BC46-5E36-18D4-260E62ECFFC3}"/>
          </ac:picMkLst>
        </pc:picChg>
        <pc:picChg chg="del">
          <ac:chgData name="Ceren Dulgar" userId="S::cdulgar@fldata.com::5533a88f-74c7-4a19-b084-c6e3eeb37649" providerId="AD" clId="Web-{302D27A5-369E-49D9-B076-7AD6BF5D5FD9}" dt="2022-08-29T13:39:38.064" v="815"/>
          <ac:picMkLst>
            <pc:docMk/>
            <pc:sldMk cId="1637179616" sldId="315"/>
            <ac:picMk id="3" creationId="{5A857213-E42F-C605-31D8-65AB0F464CC8}"/>
          </ac:picMkLst>
        </pc:picChg>
        <pc:picChg chg="del">
          <ac:chgData name="Ceren Dulgar" userId="S::cdulgar@fldata.com::5533a88f-74c7-4a19-b084-c6e3eeb37649" providerId="AD" clId="Web-{302D27A5-369E-49D9-B076-7AD6BF5D5FD9}" dt="2022-08-29T13:39:38.033" v="814"/>
          <ac:picMkLst>
            <pc:docMk/>
            <pc:sldMk cId="1637179616" sldId="315"/>
            <ac:picMk id="4" creationId="{04232C32-A469-A0AB-55C4-07A575827D6B}"/>
          </ac:picMkLst>
        </pc:picChg>
        <pc:picChg chg="mod">
          <ac:chgData name="Ceren Dulgar" userId="S::cdulgar@fldata.com::5533a88f-74c7-4a19-b084-c6e3eeb37649" providerId="AD" clId="Web-{302D27A5-369E-49D9-B076-7AD6BF5D5FD9}" dt="2022-08-29T13:39:38.236" v="819" actId="14100"/>
          <ac:picMkLst>
            <pc:docMk/>
            <pc:sldMk cId="1637179616" sldId="315"/>
            <ac:picMk id="5" creationId="{18B69672-516E-94D3-01C4-C8C25F3762A9}"/>
          </ac:picMkLst>
        </pc:picChg>
        <pc:picChg chg="del">
          <ac:chgData name="Ceren Dulgar" userId="S::cdulgar@fldata.com::5533a88f-74c7-4a19-b084-c6e3eeb37649" providerId="AD" clId="Web-{302D27A5-369E-49D9-B076-7AD6BF5D5FD9}" dt="2022-08-29T13:39:38.002" v="812"/>
          <ac:picMkLst>
            <pc:docMk/>
            <pc:sldMk cId="1637179616" sldId="315"/>
            <ac:picMk id="6" creationId="{8BA74891-0E61-599A-B26C-119C1BBC942F}"/>
          </ac:picMkLst>
        </pc:picChg>
        <pc:picChg chg="del">
          <ac:chgData name="Ceren Dulgar" userId="S::cdulgar@fldata.com::5533a88f-74c7-4a19-b084-c6e3eeb37649" providerId="AD" clId="Web-{302D27A5-369E-49D9-B076-7AD6BF5D5FD9}" dt="2022-08-29T13:39:37.970" v="811"/>
          <ac:picMkLst>
            <pc:docMk/>
            <pc:sldMk cId="1637179616" sldId="315"/>
            <ac:picMk id="8" creationId="{F865F209-82E4-244D-1840-4F904D56A285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9T13:39:16.345" v="810" actId="14100"/>
        <pc:sldMkLst>
          <pc:docMk/>
          <pc:sldMk cId="4131959070" sldId="316"/>
        </pc:sldMkLst>
        <pc:picChg chg="del">
          <ac:chgData name="Ceren Dulgar" userId="S::cdulgar@fldata.com::5533a88f-74c7-4a19-b084-c6e3eeb37649" providerId="AD" clId="Web-{302D27A5-369E-49D9-B076-7AD6BF5D5FD9}" dt="2022-08-29T13:39:06.626" v="807"/>
          <ac:picMkLst>
            <pc:docMk/>
            <pc:sldMk cId="4131959070" sldId="316"/>
            <ac:picMk id="2" creationId="{4A83EB03-BC46-5E36-18D4-260E62ECFFC3}"/>
          </ac:picMkLst>
        </pc:picChg>
        <pc:picChg chg="del">
          <ac:chgData name="Ceren Dulgar" userId="S::cdulgar@fldata.com::5533a88f-74c7-4a19-b084-c6e3eeb37649" providerId="AD" clId="Web-{302D27A5-369E-49D9-B076-7AD6BF5D5FD9}" dt="2022-08-29T13:39:06.032" v="806"/>
          <ac:picMkLst>
            <pc:docMk/>
            <pc:sldMk cId="4131959070" sldId="316"/>
            <ac:picMk id="3" creationId="{5A857213-E42F-C605-31D8-65AB0F464CC8}"/>
          </ac:picMkLst>
        </pc:picChg>
        <pc:picChg chg="del">
          <ac:chgData name="Ceren Dulgar" userId="S::cdulgar@fldata.com::5533a88f-74c7-4a19-b084-c6e3eeb37649" providerId="AD" clId="Web-{302D27A5-369E-49D9-B076-7AD6BF5D5FD9}" dt="2022-08-29T13:39:05.547" v="805"/>
          <ac:picMkLst>
            <pc:docMk/>
            <pc:sldMk cId="4131959070" sldId="316"/>
            <ac:picMk id="4" creationId="{04232C32-A469-A0AB-55C4-07A575827D6B}"/>
          </ac:picMkLst>
        </pc:picChg>
        <pc:picChg chg="del">
          <ac:chgData name="Ceren Dulgar" userId="S::cdulgar@fldata.com::5533a88f-74c7-4a19-b084-c6e3eeb37649" providerId="AD" clId="Web-{302D27A5-369E-49D9-B076-7AD6BF5D5FD9}" dt="2022-08-29T13:39:04.938" v="804"/>
          <ac:picMkLst>
            <pc:docMk/>
            <pc:sldMk cId="4131959070" sldId="316"/>
            <ac:picMk id="5" creationId="{18B69672-516E-94D3-01C4-C8C25F3762A9}"/>
          </ac:picMkLst>
        </pc:picChg>
        <pc:picChg chg="mod">
          <ac:chgData name="Ceren Dulgar" userId="S::cdulgar@fldata.com::5533a88f-74c7-4a19-b084-c6e3eeb37649" providerId="AD" clId="Web-{302D27A5-369E-49D9-B076-7AD6BF5D5FD9}" dt="2022-08-29T13:39:16.345" v="810" actId="14100"/>
          <ac:picMkLst>
            <pc:docMk/>
            <pc:sldMk cId="4131959070" sldId="316"/>
            <ac:picMk id="6" creationId="{8BA74891-0E61-599A-B26C-119C1BBC942F}"/>
          </ac:picMkLst>
        </pc:picChg>
        <pc:picChg chg="del">
          <ac:chgData name="Ceren Dulgar" userId="S::cdulgar@fldata.com::5533a88f-74c7-4a19-b084-c6e3eeb37649" providerId="AD" clId="Web-{302D27A5-369E-49D9-B076-7AD6BF5D5FD9}" dt="2022-08-29T13:39:02.735" v="802"/>
          <ac:picMkLst>
            <pc:docMk/>
            <pc:sldMk cId="4131959070" sldId="316"/>
            <ac:picMk id="8" creationId="{F865F209-82E4-244D-1840-4F904D56A285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9T13:38:59.860" v="801" actId="14100"/>
        <pc:sldMkLst>
          <pc:docMk/>
          <pc:sldMk cId="3792146541" sldId="317"/>
        </pc:sldMkLst>
        <pc:picChg chg="del">
          <ac:chgData name="Ceren Dulgar" userId="S::cdulgar@fldata.com::5533a88f-74c7-4a19-b084-c6e3eeb37649" providerId="AD" clId="Web-{302D27A5-369E-49D9-B076-7AD6BF5D5FD9}" dt="2022-08-29T13:38:47.578" v="797"/>
          <ac:picMkLst>
            <pc:docMk/>
            <pc:sldMk cId="3792146541" sldId="317"/>
            <ac:picMk id="2" creationId="{4A83EB03-BC46-5E36-18D4-260E62ECFFC3}"/>
          </ac:picMkLst>
        </pc:picChg>
        <pc:picChg chg="del">
          <ac:chgData name="Ceren Dulgar" userId="S::cdulgar@fldata.com::5533a88f-74c7-4a19-b084-c6e3eeb37649" providerId="AD" clId="Web-{302D27A5-369E-49D9-B076-7AD6BF5D5FD9}" dt="2022-08-29T13:38:46.297" v="796"/>
          <ac:picMkLst>
            <pc:docMk/>
            <pc:sldMk cId="3792146541" sldId="317"/>
            <ac:picMk id="3" creationId="{5A857213-E42F-C605-31D8-65AB0F464CC8}"/>
          </ac:picMkLst>
        </pc:picChg>
        <pc:picChg chg="del">
          <ac:chgData name="Ceren Dulgar" userId="S::cdulgar@fldata.com::5533a88f-74c7-4a19-b084-c6e3eeb37649" providerId="AD" clId="Web-{302D27A5-369E-49D9-B076-7AD6BF5D5FD9}" dt="2022-08-29T13:38:44.719" v="795"/>
          <ac:picMkLst>
            <pc:docMk/>
            <pc:sldMk cId="3792146541" sldId="317"/>
            <ac:picMk id="4" creationId="{04232C32-A469-A0AB-55C4-07A575827D6B}"/>
          </ac:picMkLst>
        </pc:picChg>
        <pc:picChg chg="del">
          <ac:chgData name="Ceren Dulgar" userId="S::cdulgar@fldata.com::5533a88f-74c7-4a19-b084-c6e3eeb37649" providerId="AD" clId="Web-{302D27A5-369E-49D9-B076-7AD6BF5D5FD9}" dt="2022-08-29T13:38:42.500" v="794"/>
          <ac:picMkLst>
            <pc:docMk/>
            <pc:sldMk cId="3792146541" sldId="317"/>
            <ac:picMk id="5" creationId="{18B69672-516E-94D3-01C4-C8C25F3762A9}"/>
          </ac:picMkLst>
        </pc:picChg>
        <pc:picChg chg="del">
          <ac:chgData name="Ceren Dulgar" userId="S::cdulgar@fldata.com::5533a88f-74c7-4a19-b084-c6e3eeb37649" providerId="AD" clId="Web-{302D27A5-369E-49D9-B076-7AD6BF5D5FD9}" dt="2022-08-29T13:38:40.156" v="793"/>
          <ac:picMkLst>
            <pc:docMk/>
            <pc:sldMk cId="3792146541" sldId="317"/>
            <ac:picMk id="6" creationId="{8BA74891-0E61-599A-B26C-119C1BBC942F}"/>
          </ac:picMkLst>
        </pc:picChg>
        <pc:picChg chg="mod">
          <ac:chgData name="Ceren Dulgar" userId="S::cdulgar@fldata.com::5533a88f-74c7-4a19-b084-c6e3eeb37649" providerId="AD" clId="Web-{302D27A5-369E-49D9-B076-7AD6BF5D5FD9}" dt="2022-08-29T13:38:59.860" v="801" actId="14100"/>
          <ac:picMkLst>
            <pc:docMk/>
            <pc:sldMk cId="3792146541" sldId="317"/>
            <ac:picMk id="8" creationId="{F865F209-82E4-244D-1840-4F904D56A285}"/>
          </ac:picMkLst>
        </pc:picChg>
      </pc:sldChg>
      <pc:sldChg chg="addSp delSp modSp add replId">
        <pc:chgData name="Ceren Dulgar" userId="S::cdulgar@fldata.com::5533a88f-74c7-4a19-b084-c6e3eeb37649" providerId="AD" clId="Web-{302D27A5-369E-49D9-B076-7AD6BF5D5FD9}" dt="2022-08-29T13:42:03.741" v="869" actId="14100"/>
        <pc:sldMkLst>
          <pc:docMk/>
          <pc:sldMk cId="2077207887" sldId="318"/>
        </pc:sldMkLst>
        <pc:picChg chg="add mod">
          <ac:chgData name="Ceren Dulgar" userId="S::cdulgar@fldata.com::5533a88f-74c7-4a19-b084-c6e3eeb37649" providerId="AD" clId="Web-{302D27A5-369E-49D9-B076-7AD6BF5D5FD9}" dt="2022-08-29T13:42:03.741" v="869" actId="14100"/>
          <ac:picMkLst>
            <pc:docMk/>
            <pc:sldMk cId="2077207887" sldId="318"/>
            <ac:picMk id="2" creationId="{A135F973-31D5-B301-6838-750053F35347}"/>
          </ac:picMkLst>
        </pc:picChg>
        <pc:picChg chg="add del mod">
          <ac:chgData name="Ceren Dulgar" userId="S::cdulgar@fldata.com::5533a88f-74c7-4a19-b084-c6e3eeb37649" providerId="AD" clId="Web-{302D27A5-369E-49D9-B076-7AD6BF5D5FD9}" dt="2022-08-29T13:41:51.818" v="867"/>
          <ac:picMkLst>
            <pc:docMk/>
            <pc:sldMk cId="2077207887" sldId="318"/>
            <ac:picMk id="3" creationId="{C46EF4AE-E323-500B-1428-6359AD1D42D0}"/>
          </ac:picMkLst>
        </pc:picChg>
        <pc:picChg chg="add del mod">
          <ac:chgData name="Ceren Dulgar" userId="S::cdulgar@fldata.com::5533a88f-74c7-4a19-b084-c6e3eeb37649" providerId="AD" clId="Web-{302D27A5-369E-49D9-B076-7AD6BF5D5FD9}" dt="2022-08-29T13:41:51.397" v="866"/>
          <ac:picMkLst>
            <pc:docMk/>
            <pc:sldMk cId="2077207887" sldId="318"/>
            <ac:picMk id="4" creationId="{AE9E809F-8406-846E-8E9D-172ABD6217A5}"/>
          </ac:picMkLst>
        </pc:picChg>
        <pc:picChg chg="del">
          <ac:chgData name="Ceren Dulgar" userId="S::cdulgar@fldata.com::5533a88f-74c7-4a19-b084-c6e3eeb37649" providerId="AD" clId="Web-{302D27A5-369E-49D9-B076-7AD6BF5D5FD9}" dt="2022-08-29T13:40:45.957" v="848"/>
          <ac:picMkLst>
            <pc:docMk/>
            <pc:sldMk cId="2077207887" sldId="318"/>
            <ac:picMk id="8" creationId="{F865F209-82E4-244D-1840-4F904D56A285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9T13:41:46.256" v="865" actId="14100"/>
        <pc:sldMkLst>
          <pc:docMk/>
          <pc:sldMk cId="669425689" sldId="319"/>
        </pc:sldMkLst>
        <pc:picChg chg="del">
          <ac:chgData name="Ceren Dulgar" userId="S::cdulgar@fldata.com::5533a88f-74c7-4a19-b084-c6e3eeb37649" providerId="AD" clId="Web-{302D27A5-369E-49D9-B076-7AD6BF5D5FD9}" dt="2022-08-29T13:41:31.396" v="862"/>
          <ac:picMkLst>
            <pc:docMk/>
            <pc:sldMk cId="669425689" sldId="319"/>
            <ac:picMk id="2" creationId="{A135F973-31D5-B301-6838-750053F35347}"/>
          </ac:picMkLst>
        </pc:picChg>
        <pc:picChg chg="mod">
          <ac:chgData name="Ceren Dulgar" userId="S::cdulgar@fldata.com::5533a88f-74c7-4a19-b084-c6e3eeb37649" providerId="AD" clId="Web-{302D27A5-369E-49D9-B076-7AD6BF5D5FD9}" dt="2022-08-29T13:41:46.256" v="865" actId="14100"/>
          <ac:picMkLst>
            <pc:docMk/>
            <pc:sldMk cId="669425689" sldId="319"/>
            <ac:picMk id="3" creationId="{C46EF4AE-E323-500B-1428-6359AD1D42D0}"/>
          </ac:picMkLst>
        </pc:picChg>
        <pc:picChg chg="del">
          <ac:chgData name="Ceren Dulgar" userId="S::cdulgar@fldata.com::5533a88f-74c7-4a19-b084-c6e3eeb37649" providerId="AD" clId="Web-{302D27A5-369E-49D9-B076-7AD6BF5D5FD9}" dt="2022-08-29T13:41:30.318" v="860"/>
          <ac:picMkLst>
            <pc:docMk/>
            <pc:sldMk cId="669425689" sldId="319"/>
            <ac:picMk id="4" creationId="{AE9E809F-8406-846E-8E9D-172ABD6217A5}"/>
          </ac:picMkLst>
        </pc:picChg>
      </pc:sldChg>
      <pc:sldChg chg="delSp modSp add replId">
        <pc:chgData name="Ceren Dulgar" userId="S::cdulgar@fldata.com::5533a88f-74c7-4a19-b084-c6e3eeb37649" providerId="AD" clId="Web-{302D27A5-369E-49D9-B076-7AD6BF5D5FD9}" dt="2022-08-29T13:41:27.599" v="859" actId="14100"/>
        <pc:sldMkLst>
          <pc:docMk/>
          <pc:sldMk cId="1092247354" sldId="320"/>
        </pc:sldMkLst>
        <pc:picChg chg="del">
          <ac:chgData name="Ceren Dulgar" userId="S::cdulgar@fldata.com::5533a88f-74c7-4a19-b084-c6e3eeb37649" providerId="AD" clId="Web-{302D27A5-369E-49D9-B076-7AD6BF5D5FD9}" dt="2022-08-29T13:41:15.802" v="856"/>
          <ac:picMkLst>
            <pc:docMk/>
            <pc:sldMk cId="1092247354" sldId="320"/>
            <ac:picMk id="2" creationId="{A135F973-31D5-B301-6838-750053F35347}"/>
          </ac:picMkLst>
        </pc:picChg>
        <pc:picChg chg="del">
          <ac:chgData name="Ceren Dulgar" userId="S::cdulgar@fldata.com::5533a88f-74c7-4a19-b084-c6e3eeb37649" providerId="AD" clId="Web-{302D27A5-369E-49D9-B076-7AD6BF5D5FD9}" dt="2022-08-29T13:41:15.130" v="855"/>
          <ac:picMkLst>
            <pc:docMk/>
            <pc:sldMk cId="1092247354" sldId="320"/>
            <ac:picMk id="3" creationId="{C46EF4AE-E323-500B-1428-6359AD1D42D0}"/>
          </ac:picMkLst>
        </pc:picChg>
        <pc:picChg chg="mod">
          <ac:chgData name="Ceren Dulgar" userId="S::cdulgar@fldata.com::5533a88f-74c7-4a19-b084-c6e3eeb37649" providerId="AD" clId="Web-{302D27A5-369E-49D9-B076-7AD6BF5D5FD9}" dt="2022-08-29T13:41:27.599" v="859" actId="14100"/>
          <ac:picMkLst>
            <pc:docMk/>
            <pc:sldMk cId="1092247354" sldId="320"/>
            <ac:picMk id="4" creationId="{AE9E809F-8406-846E-8E9D-172ABD6217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4293633-2C26-D00F-3A27-3F87E47BF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" y="1058"/>
            <a:ext cx="12183533" cy="685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8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56A481AF-AE9F-F087-A7F3-F914CFF32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2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BAA43B8-D7F1-9EE3-BC9D-A6F1F7286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0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494AD48-BE83-4A47-BE4C-DE936737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1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16937CB-C0EB-72C3-FEDA-9FB05D6C9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35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5D294C2-276D-8584-FA2B-82735F37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0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5470A0A-F07A-D05C-B4DF-A69CDD09E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00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B99B80D-8642-8C57-C368-C8E04E9E5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4707420-8A33-4B11-CE60-DFA20E30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55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071A30B-8E10-A6E2-377D-8E90CEABB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28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70EEF9-2D98-61B6-39E2-FE9D1B185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6">
            <a:extLst>
              <a:ext uri="{FF2B5EF4-FFF2-40B4-BE49-F238E27FC236}">
                <a16:creationId xmlns:a16="http://schemas.microsoft.com/office/drawing/2014/main" id="{17A04ACE-A4BB-929B-EFF6-295ED2839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6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9B1B1F61-3767-9620-4DAF-EAA4F1F53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87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68DFC12-2F67-02FB-C258-875D01A4A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8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51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F44A613-89A9-2969-0991-E3BB17CC3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00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2ACF38-6CB2-26C5-A5BA-BB71AC5E2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" y="1059"/>
            <a:ext cx="12183533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31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C495314-5DBA-98F2-C9D9-03A0703F6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63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FFFDD43-E8A9-2A5F-D452-6FB2F7693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78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5CAF402-500B-DB92-1B8A-9959EB941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63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CB87A5E-C394-B096-9FEF-B6191AACF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15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2E1E57-7B40-0C39-20C1-D0C89B952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" y="1059"/>
            <a:ext cx="12172950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9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A4CDACF3-778A-EE93-121B-F3BC88574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8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7160FF-7E08-BAE8-C57B-A15B7DA8C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10DAA64-2428-3F3B-8D4D-4849B4F44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33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319EA63-559F-C8CE-D047-F6D94C539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55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5DAE41-101A-5758-A9CE-B717D9E09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3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F737695-CAD2-9A90-DDDA-7D45EF525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34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1728295-0D88-A3EE-4171-060EEBF70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81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F8A2716C-D7B8-501F-09A5-75D4493F7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90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0E0277F-3A01-555C-E31D-77F43627C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95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C1BF8A3-DB64-DEA5-AB3A-2FB3D79FA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59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402C00C8-69C6-D377-F718-6629D689E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7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E33766-1305-A01E-5BB7-CF41DDD55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2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8">
            <a:extLst>
              <a:ext uri="{FF2B5EF4-FFF2-40B4-BE49-F238E27FC236}">
                <a16:creationId xmlns:a16="http://schemas.microsoft.com/office/drawing/2014/main" id="{7EA67BB0-562C-BE9B-4191-13A776C47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84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9EE9600-3437-4013-B64E-77180A9A1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30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8669EC-6D20-F1A2-681D-B27E5F62A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54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75F77BE0-21C2-4C68-46E7-1A04A7496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4" y="1059"/>
            <a:ext cx="121094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50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43926C4D-299F-E144-2C62-EE898BABD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65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2525E9E-83CB-5345-48C5-6DE397583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79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C9B98E4-7488-AC84-AB4E-B6E9FFF6B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283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F660D3B-E9EB-7201-4B1E-E16F81AAD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547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AF98901-615F-4B4A-A043-D1771710E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64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0052112-4F93-FBE9-5F58-C82F1E2C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46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C83A92-7B6A-19D3-682E-670F418D1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7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446E5F-5E44-1D1D-1590-5F2EDA653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100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6D72B5-98D8-A7F7-AC17-4888E449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670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E4D461DC-F6A4-174D-8895-CBD8B7C0E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640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E505C4E-76D6-7B6E-2207-7F3977886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567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350677B4-00DF-533F-F6A8-4FF804E77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482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Table&#10;&#10;Description automatically generated">
            <a:extLst>
              <a:ext uri="{FF2B5EF4-FFF2-40B4-BE49-F238E27FC236}">
                <a16:creationId xmlns:a16="http://schemas.microsoft.com/office/drawing/2014/main" id="{47804F66-787F-2737-A56F-29BB9BED2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748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4A83EB03-BC46-5E36-18D4-260E62ECF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93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857213-E42F-C605-31D8-65AB0F464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0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4232C32-A469-A0AB-55C4-07A575827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47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8B69672-516E-94D3-01C4-C8C25F376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796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BA74891-0E61-599A-B26C-119C1BBC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5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6F25388-564E-8592-D94A-24B18CCF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" y="1059"/>
            <a:ext cx="12172949" cy="684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607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865F209-82E4-244D-1840-4F904D56A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465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135F973-31D5-B301-6838-750053F35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078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6EF4AE-E323-500B-1428-6359AD1D4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256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E9E809F-8406-846E-8E9D-172ABD621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4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4559B60-57AE-96D3-22C3-08BC1C68F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3" cy="685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39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EF7D3CE-8EC8-C15A-ACEC-CAA9A3A6A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83532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4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99946F-4E30-9B29-0919-C75A9845E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" y="1059"/>
            <a:ext cx="12172949" cy="68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29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9fb7d5-d57f-4805-a159-99f5809cfc7b">
      <Terms xmlns="http://schemas.microsoft.com/office/infopath/2007/PartnerControls"/>
    </lcf76f155ced4ddcb4097134ff3c332f>
    <TaxCatchAll xmlns="d8017578-47de-4a5f-87e9-bec32af3691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8B31EC8A39247ACE1C625C23D9C7F" ma:contentTypeVersion="25" ma:contentTypeDescription="Create a new document." ma:contentTypeScope="" ma:versionID="35c9df22aa93751456832fa2d7efee06">
  <xsd:schema xmlns:xsd="http://www.w3.org/2001/XMLSchema" xmlns:xs="http://www.w3.org/2001/XMLSchema" xmlns:p="http://schemas.microsoft.com/office/2006/metadata/properties" xmlns:ns2="459fb7d5-d57f-4805-a159-99f5809cfc7b" xmlns:ns3="d8017578-47de-4a5f-87e9-bec32af36919" targetNamespace="http://schemas.microsoft.com/office/2006/metadata/properties" ma:root="true" ma:fieldsID="80458b45858c4a8def0567b4b6cb0b2f" ns2:_="" ns3:_="">
    <xsd:import namespace="459fb7d5-d57f-4805-a159-99f5809cfc7b"/>
    <xsd:import namespace="d8017578-47de-4a5f-87e9-bec32af369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fb7d5-d57f-4805-a159-99f5809cfc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7917f8a-7bf5-43be-8ff3-b34384fe76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17578-47de-4a5f-87e9-bec32af3691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0a56707-f2c7-4331-a900-94049755d8e2}" ma:internalName="TaxCatchAll" ma:showField="CatchAllData" ma:web="d8017578-47de-4a5f-87e9-bec32af369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A34373-1800-4E52-A0A4-48B79C07B688}">
  <ds:schemaRefs>
    <ds:schemaRef ds:uri="http://schemas.microsoft.com/office/2006/metadata/properties"/>
    <ds:schemaRef ds:uri="http://schemas.microsoft.com/office/infopath/2007/PartnerControls"/>
    <ds:schemaRef ds:uri="459fb7d5-d57f-4805-a159-99f5809cfc7b"/>
    <ds:schemaRef ds:uri="d8017578-47de-4a5f-87e9-bec32af36919"/>
  </ds:schemaRefs>
</ds:datastoreItem>
</file>

<file path=customXml/itemProps2.xml><?xml version="1.0" encoding="utf-8"?>
<ds:datastoreItem xmlns:ds="http://schemas.openxmlformats.org/officeDocument/2006/customXml" ds:itemID="{42247073-F5E6-4691-B04B-26DBF81859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72DCCD-9FFB-423A-9EAA-7C6B5D9A87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9fb7d5-d57f-4805-a159-99f5809cfc7b"/>
    <ds:schemaRef ds:uri="d8017578-47de-4a5f-87e9-bec32af369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267</cp:revision>
  <dcterms:created xsi:type="dcterms:W3CDTF">2022-08-26T20:29:31Z</dcterms:created>
  <dcterms:modified xsi:type="dcterms:W3CDTF">2022-08-29T13:42:06Z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0x0101004F78B31EC8A39247ACE1C625C23D9C7F</vt:lpwstr>
  </property>
  <property fmtid="{D5CDD505-2E9C-101B-9397-08002B2CF9AE}" pid="3" name="MediaServiceImageTags">
    <vt:lpwstr/>
  </property>
</Properties>
</file>