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30D56E-EBE8-4C5A-A1A1-0F632DD7BE14}" v="340" dt="2022-08-26T20:11:41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en Dulgar" userId="S::cdulgar@fldata.com::5533a88f-74c7-4a19-b084-c6e3eeb37649" providerId="AD" clId="Web-{D030D56E-EBE8-4C5A-A1A1-0F632DD7BE14}"/>
    <pc:docChg chg="addSld delSld modSld">
      <pc:chgData name="Ceren Dulgar" userId="S::cdulgar@fldata.com::5533a88f-74c7-4a19-b084-c6e3eeb37649" providerId="AD" clId="Web-{D030D56E-EBE8-4C5A-A1A1-0F632DD7BE14}" dt="2022-08-26T20:11:41.845" v="294" actId="14100"/>
      <pc:docMkLst>
        <pc:docMk/>
      </pc:docMkLst>
      <pc:sldChg chg="addSp delSp modSp">
        <pc:chgData name="Ceren Dulgar" userId="S::cdulgar@fldata.com::5533a88f-74c7-4a19-b084-c6e3eeb37649" providerId="AD" clId="Web-{D030D56E-EBE8-4C5A-A1A1-0F632DD7BE14}" dt="2022-08-26T19:56:31.569" v="55" actId="14100"/>
        <pc:sldMkLst>
          <pc:docMk/>
          <pc:sldMk cId="109857222" sldId="256"/>
        </pc:sldMkLst>
        <pc:spChg chg="del">
          <ac:chgData name="Ceren Dulgar" userId="S::cdulgar@fldata.com::5533a88f-74c7-4a19-b084-c6e3eeb37649" providerId="AD" clId="Web-{D030D56E-EBE8-4C5A-A1A1-0F632DD7BE14}" dt="2022-08-26T19:52:53.782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Ceren Dulgar" userId="S::cdulgar@fldata.com::5533a88f-74c7-4a19-b084-c6e3eeb37649" providerId="AD" clId="Web-{D030D56E-EBE8-4C5A-A1A1-0F632DD7BE14}" dt="2022-08-26T19:52:59.048" v="1"/>
          <ac:spMkLst>
            <pc:docMk/>
            <pc:sldMk cId="109857222" sldId="256"/>
            <ac:spMk id="3" creationId="{00000000-0000-0000-0000-000000000000}"/>
          </ac:spMkLst>
        </pc:spChg>
        <pc:picChg chg="add del mod">
          <ac:chgData name="Ceren Dulgar" userId="S::cdulgar@fldata.com::5533a88f-74c7-4a19-b084-c6e3eeb37649" providerId="AD" clId="Web-{D030D56E-EBE8-4C5A-A1A1-0F632DD7BE14}" dt="2022-08-26T19:55:33.146" v="52"/>
          <ac:picMkLst>
            <pc:docMk/>
            <pc:sldMk cId="109857222" sldId="256"/>
            <ac:picMk id="4" creationId="{7DC40311-0EEC-8FE0-A3EC-85065DBDD65B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32.818" v="51"/>
          <ac:picMkLst>
            <pc:docMk/>
            <pc:sldMk cId="109857222" sldId="256"/>
            <ac:picMk id="5" creationId="{27B08338-6396-8862-FF87-DAE0BA269DB2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32.802" v="50"/>
          <ac:picMkLst>
            <pc:docMk/>
            <pc:sldMk cId="109857222" sldId="256"/>
            <ac:picMk id="6" creationId="{B28E79B2-734E-84BD-6F48-444CAD1DE1A5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32.146" v="49"/>
          <ac:picMkLst>
            <pc:docMk/>
            <pc:sldMk cId="109857222" sldId="256"/>
            <ac:picMk id="7" creationId="{8A95AE29-09E1-E2B6-E25A-F03DA3DF73BB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31.521" v="48"/>
          <ac:picMkLst>
            <pc:docMk/>
            <pc:sldMk cId="109857222" sldId="256"/>
            <ac:picMk id="8" creationId="{2F60D7FE-CC95-8A18-051B-877E0D47E849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31.302" v="47"/>
          <ac:picMkLst>
            <pc:docMk/>
            <pc:sldMk cId="109857222" sldId="256"/>
            <ac:picMk id="9" creationId="{42CAF7E2-6131-7319-99B7-78F5CC56A5E8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30.286" v="46"/>
          <ac:picMkLst>
            <pc:docMk/>
            <pc:sldMk cId="109857222" sldId="256"/>
            <ac:picMk id="10" creationId="{99FEC219-436C-12CB-D56C-A26F138ECEDE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29.489" v="45"/>
          <ac:picMkLst>
            <pc:docMk/>
            <pc:sldMk cId="109857222" sldId="256"/>
            <ac:picMk id="11" creationId="{134C3327-281F-A57D-378C-6765A5739ABD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29.239" v="44"/>
          <ac:picMkLst>
            <pc:docMk/>
            <pc:sldMk cId="109857222" sldId="256"/>
            <ac:picMk id="12" creationId="{FFDD1FF3-79C8-1B31-E02F-C8A826690974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29.224" v="43"/>
          <ac:picMkLst>
            <pc:docMk/>
            <pc:sldMk cId="109857222" sldId="256"/>
            <ac:picMk id="13" creationId="{0FA9557A-96D3-6829-D29C-1D50FEBCBD42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28.708" v="42"/>
          <ac:picMkLst>
            <pc:docMk/>
            <pc:sldMk cId="109857222" sldId="256"/>
            <ac:picMk id="14" creationId="{0B65DEB4-2E02-4CEE-DBF1-E89B1EB544F9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28.693" v="41"/>
          <ac:picMkLst>
            <pc:docMk/>
            <pc:sldMk cId="109857222" sldId="256"/>
            <ac:picMk id="15" creationId="{5391FDB9-A83A-438B-6FFE-763B5EA239DA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28.192" v="40"/>
          <ac:picMkLst>
            <pc:docMk/>
            <pc:sldMk cId="109857222" sldId="256"/>
            <ac:picMk id="16" creationId="{4489E65C-46B7-F6C9-C89C-A9568B254F0C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27.896" v="39"/>
          <ac:picMkLst>
            <pc:docMk/>
            <pc:sldMk cId="109857222" sldId="256"/>
            <ac:picMk id="17" creationId="{83B2BE85-F89F-AF16-896D-116A797A29BE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27.599" v="38"/>
          <ac:picMkLst>
            <pc:docMk/>
            <pc:sldMk cId="109857222" sldId="256"/>
            <ac:picMk id="18" creationId="{AE111B9E-1ABE-B0AE-F756-9711810B39D1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27.333" v="37"/>
          <ac:picMkLst>
            <pc:docMk/>
            <pc:sldMk cId="109857222" sldId="256"/>
            <ac:picMk id="19" creationId="{4E12891D-8F49-7457-A1FD-40B2B847CE14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26.864" v="36"/>
          <ac:picMkLst>
            <pc:docMk/>
            <pc:sldMk cId="109857222" sldId="256"/>
            <ac:picMk id="20" creationId="{3C723968-91BD-157B-F128-286B30063E52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26.614" v="35"/>
          <ac:picMkLst>
            <pc:docMk/>
            <pc:sldMk cId="109857222" sldId="256"/>
            <ac:picMk id="21" creationId="{EC7B9E51-2B40-9ED5-4119-4DD2BDAED292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26.599" v="34"/>
          <ac:picMkLst>
            <pc:docMk/>
            <pc:sldMk cId="109857222" sldId="256"/>
            <ac:picMk id="22" creationId="{47CD83B6-DE0C-4B95-FF14-0B18FB6CB1CD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25.942" v="33"/>
          <ac:picMkLst>
            <pc:docMk/>
            <pc:sldMk cId="109857222" sldId="256"/>
            <ac:picMk id="23" creationId="{D39DFEBF-009A-568C-9CBC-BEDD934B2095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25.927" v="32"/>
          <ac:picMkLst>
            <pc:docMk/>
            <pc:sldMk cId="109857222" sldId="256"/>
            <ac:picMk id="24" creationId="{CF3C4710-6BE2-9124-E188-853A700A62E1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25.911" v="31"/>
          <ac:picMkLst>
            <pc:docMk/>
            <pc:sldMk cId="109857222" sldId="256"/>
            <ac:picMk id="25" creationId="{D6E0B018-595A-CC3E-7C4E-A944F5B21878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25.099" v="30"/>
          <ac:picMkLst>
            <pc:docMk/>
            <pc:sldMk cId="109857222" sldId="256"/>
            <ac:picMk id="26" creationId="{CD758522-34AF-2960-44DA-151719C70096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19:55:24.224" v="29"/>
          <ac:picMkLst>
            <pc:docMk/>
            <pc:sldMk cId="109857222" sldId="256"/>
            <ac:picMk id="27" creationId="{B88AF25F-0098-707C-E484-2014FBC33C1C}"/>
          </ac:picMkLst>
        </pc:picChg>
        <pc:picChg chg="add mod">
          <ac:chgData name="Ceren Dulgar" userId="S::cdulgar@fldata.com::5533a88f-74c7-4a19-b084-c6e3eeb37649" providerId="AD" clId="Web-{D030D56E-EBE8-4C5A-A1A1-0F632DD7BE14}" dt="2022-08-26T19:56:31.569" v="55" actId="14100"/>
          <ac:picMkLst>
            <pc:docMk/>
            <pc:sldMk cId="109857222" sldId="256"/>
            <ac:picMk id="28" creationId="{DED6550C-44E6-B097-6163-4BA62668CD6F}"/>
          </ac:picMkLst>
        </pc:picChg>
      </pc:sldChg>
      <pc:sldChg chg="addSp delSp modSp add replId">
        <pc:chgData name="Ceren Dulgar" userId="S::cdulgar@fldata.com::5533a88f-74c7-4a19-b084-c6e3eeb37649" providerId="AD" clId="Web-{D030D56E-EBE8-4C5A-A1A1-0F632DD7BE14}" dt="2022-08-26T19:57:38.102" v="82" actId="14100"/>
        <pc:sldMkLst>
          <pc:docMk/>
          <pc:sldMk cId="638686673" sldId="257"/>
        </pc:sldMkLst>
        <pc:picChg chg="add mod">
          <ac:chgData name="Ceren Dulgar" userId="S::cdulgar@fldata.com::5533a88f-74c7-4a19-b084-c6e3eeb37649" providerId="AD" clId="Web-{D030D56E-EBE8-4C5A-A1A1-0F632DD7BE14}" dt="2022-08-26T19:57:38.102" v="82" actId="14100"/>
          <ac:picMkLst>
            <pc:docMk/>
            <pc:sldMk cId="638686673" sldId="257"/>
            <ac:picMk id="2" creationId="{BEB3C7B4-EBC9-8538-5408-0334036C1F55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9.429" v="79"/>
          <ac:picMkLst>
            <pc:docMk/>
            <pc:sldMk cId="638686673" sldId="257"/>
            <ac:picMk id="4" creationId="{7DC40311-0EEC-8FE0-A3EC-85065DBDD65B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7.851" v="78"/>
          <ac:picMkLst>
            <pc:docMk/>
            <pc:sldMk cId="638686673" sldId="257"/>
            <ac:picMk id="5" creationId="{27B08338-6396-8862-FF87-DAE0BA269DB2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6.929" v="77"/>
          <ac:picMkLst>
            <pc:docMk/>
            <pc:sldMk cId="638686673" sldId="257"/>
            <ac:picMk id="6" creationId="{B28E79B2-734E-84BD-6F48-444CAD1DE1A5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6.726" v="76"/>
          <ac:picMkLst>
            <pc:docMk/>
            <pc:sldMk cId="638686673" sldId="257"/>
            <ac:picMk id="7" creationId="{8A95AE29-09E1-E2B6-E25A-F03DA3DF73BB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6.351" v="75"/>
          <ac:picMkLst>
            <pc:docMk/>
            <pc:sldMk cId="638686673" sldId="257"/>
            <ac:picMk id="8" creationId="{2F60D7FE-CC95-8A18-051B-877E0D47E849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6.335" v="74"/>
          <ac:picMkLst>
            <pc:docMk/>
            <pc:sldMk cId="638686673" sldId="257"/>
            <ac:picMk id="9" creationId="{42CAF7E2-6131-7319-99B7-78F5CC56A5E8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6.320" v="73"/>
          <ac:picMkLst>
            <pc:docMk/>
            <pc:sldMk cId="638686673" sldId="257"/>
            <ac:picMk id="10" creationId="{99FEC219-436C-12CB-D56C-A26F138ECEDE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5.538" v="72"/>
          <ac:picMkLst>
            <pc:docMk/>
            <pc:sldMk cId="638686673" sldId="257"/>
            <ac:picMk id="11" creationId="{134C3327-281F-A57D-378C-6765A5739ABD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5.523" v="71"/>
          <ac:picMkLst>
            <pc:docMk/>
            <pc:sldMk cId="638686673" sldId="257"/>
            <ac:picMk id="12" creationId="{FFDD1FF3-79C8-1B31-E02F-C8A826690974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4.492" v="70"/>
          <ac:picMkLst>
            <pc:docMk/>
            <pc:sldMk cId="638686673" sldId="257"/>
            <ac:picMk id="13" creationId="{0FA9557A-96D3-6829-D29C-1D50FEBCBD42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4.273" v="69"/>
          <ac:picMkLst>
            <pc:docMk/>
            <pc:sldMk cId="638686673" sldId="257"/>
            <ac:picMk id="14" creationId="{0B65DEB4-2E02-4CEE-DBF1-E89B1EB544F9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3.945" v="68"/>
          <ac:picMkLst>
            <pc:docMk/>
            <pc:sldMk cId="638686673" sldId="257"/>
            <ac:picMk id="15" creationId="{5391FDB9-A83A-438B-6FFE-763B5EA239DA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3.554" v="67"/>
          <ac:picMkLst>
            <pc:docMk/>
            <pc:sldMk cId="638686673" sldId="257"/>
            <ac:picMk id="16" creationId="{4489E65C-46B7-F6C9-C89C-A9568B254F0C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3.132" v="66"/>
          <ac:picMkLst>
            <pc:docMk/>
            <pc:sldMk cId="638686673" sldId="257"/>
            <ac:picMk id="17" creationId="{83B2BE85-F89F-AF16-896D-116A797A29BE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2.616" v="65"/>
          <ac:picMkLst>
            <pc:docMk/>
            <pc:sldMk cId="638686673" sldId="257"/>
            <ac:picMk id="18" creationId="{AE111B9E-1ABE-B0AE-F756-9711810B39D1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2.335" v="64"/>
          <ac:picMkLst>
            <pc:docMk/>
            <pc:sldMk cId="638686673" sldId="257"/>
            <ac:picMk id="19" creationId="{4E12891D-8F49-7457-A1FD-40B2B847CE14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1.898" v="63"/>
          <ac:picMkLst>
            <pc:docMk/>
            <pc:sldMk cId="638686673" sldId="257"/>
            <ac:picMk id="20" creationId="{3C723968-91BD-157B-F128-286B30063E52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1.554" v="62"/>
          <ac:picMkLst>
            <pc:docMk/>
            <pc:sldMk cId="638686673" sldId="257"/>
            <ac:picMk id="21" creationId="{EC7B9E51-2B40-9ED5-4119-4DD2BDAED292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1.085" v="61"/>
          <ac:picMkLst>
            <pc:docMk/>
            <pc:sldMk cId="638686673" sldId="257"/>
            <ac:picMk id="22" creationId="{47CD83B6-DE0C-4B95-FF14-0B18FB6CB1CD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0.820" v="60"/>
          <ac:picMkLst>
            <pc:docMk/>
            <pc:sldMk cId="638686673" sldId="257"/>
            <ac:picMk id="23" creationId="{D39DFEBF-009A-568C-9CBC-BEDD934B2095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0.476" v="59"/>
          <ac:picMkLst>
            <pc:docMk/>
            <pc:sldMk cId="638686673" sldId="257"/>
            <ac:picMk id="24" creationId="{CF3C4710-6BE2-9124-E188-853A700A62E1}"/>
          </ac:picMkLst>
        </pc:picChg>
        <pc:picChg chg="del">
          <ac:chgData name="Ceren Dulgar" userId="S::cdulgar@fldata.com::5533a88f-74c7-4a19-b084-c6e3eeb37649" providerId="AD" clId="Web-{D030D56E-EBE8-4C5A-A1A1-0F632DD7BE14}" dt="2022-08-26T19:56:40.070" v="58"/>
          <ac:picMkLst>
            <pc:docMk/>
            <pc:sldMk cId="638686673" sldId="257"/>
            <ac:picMk id="25" creationId="{D6E0B018-595A-CC3E-7C4E-A944F5B21878}"/>
          </ac:picMkLst>
        </pc:picChg>
        <pc:picChg chg="del">
          <ac:chgData name="Ceren Dulgar" userId="S::cdulgar@fldata.com::5533a88f-74c7-4a19-b084-c6e3eeb37649" providerId="AD" clId="Web-{D030D56E-EBE8-4C5A-A1A1-0F632DD7BE14}" dt="2022-08-26T19:56:39.601" v="57"/>
          <ac:picMkLst>
            <pc:docMk/>
            <pc:sldMk cId="638686673" sldId="257"/>
            <ac:picMk id="26" creationId="{CD758522-34AF-2960-44DA-151719C70096}"/>
          </ac:picMkLst>
        </pc:picChg>
        <pc:picChg chg="del">
          <ac:chgData name="Ceren Dulgar" userId="S::cdulgar@fldata.com::5533a88f-74c7-4a19-b084-c6e3eeb37649" providerId="AD" clId="Web-{D030D56E-EBE8-4C5A-A1A1-0F632DD7BE14}" dt="2022-08-26T19:56:38.273" v="56"/>
          <ac:picMkLst>
            <pc:docMk/>
            <pc:sldMk cId="638686673" sldId="257"/>
            <ac:picMk id="27" creationId="{B88AF25F-0098-707C-E484-2014FBC33C1C}"/>
          </ac:picMkLst>
        </pc:picChg>
      </pc:sldChg>
      <pc:sldChg chg="addSp delSp modSp add replId">
        <pc:chgData name="Ceren Dulgar" userId="S::cdulgar@fldata.com::5533a88f-74c7-4a19-b084-c6e3eeb37649" providerId="AD" clId="Web-{D030D56E-EBE8-4C5A-A1A1-0F632DD7BE14}" dt="2022-08-26T19:58:17.666" v="89" actId="14100"/>
        <pc:sldMkLst>
          <pc:docMk/>
          <pc:sldMk cId="1987300139" sldId="258"/>
        </pc:sldMkLst>
        <pc:picChg chg="del">
          <ac:chgData name="Ceren Dulgar" userId="S::cdulgar@fldata.com::5533a88f-74c7-4a19-b084-c6e3eeb37649" providerId="AD" clId="Web-{D030D56E-EBE8-4C5A-A1A1-0F632DD7BE14}" dt="2022-08-26T19:57:59.212" v="86"/>
          <ac:picMkLst>
            <pc:docMk/>
            <pc:sldMk cId="1987300139" sldId="258"/>
            <ac:picMk id="2" creationId="{BEB3C7B4-EBC9-8538-5408-0334036C1F55}"/>
          </ac:picMkLst>
        </pc:picChg>
        <pc:picChg chg="add mod">
          <ac:chgData name="Ceren Dulgar" userId="S::cdulgar@fldata.com::5533a88f-74c7-4a19-b084-c6e3eeb37649" providerId="AD" clId="Web-{D030D56E-EBE8-4C5A-A1A1-0F632DD7BE14}" dt="2022-08-26T19:58:17.666" v="89" actId="14100"/>
          <ac:picMkLst>
            <pc:docMk/>
            <pc:sldMk cId="1987300139" sldId="258"/>
            <ac:picMk id="3" creationId="{5E2E8F9E-95B2-CC80-644A-0E498BD614A4}"/>
          </ac:picMkLst>
        </pc:picChg>
      </pc:sldChg>
      <pc:sldChg chg="new del">
        <pc:chgData name="Ceren Dulgar" userId="S::cdulgar@fldata.com::5533a88f-74c7-4a19-b084-c6e3eeb37649" providerId="AD" clId="Web-{D030D56E-EBE8-4C5A-A1A1-0F632DD7BE14}" dt="2022-08-26T19:58:26.541" v="91"/>
        <pc:sldMkLst>
          <pc:docMk/>
          <pc:sldMk cId="798044026" sldId="259"/>
        </pc:sldMkLst>
      </pc:sldChg>
      <pc:sldChg chg="addSp delSp modSp add replId">
        <pc:chgData name="Ceren Dulgar" userId="S::cdulgar@fldata.com::5533a88f-74c7-4a19-b084-c6e3eeb37649" providerId="AD" clId="Web-{D030D56E-EBE8-4C5A-A1A1-0F632DD7BE14}" dt="2022-08-26T19:58:53.354" v="96" actId="14100"/>
        <pc:sldMkLst>
          <pc:docMk/>
          <pc:sldMk cId="1906238453" sldId="259"/>
        </pc:sldMkLst>
        <pc:picChg chg="add mod">
          <ac:chgData name="Ceren Dulgar" userId="S::cdulgar@fldata.com::5533a88f-74c7-4a19-b084-c6e3eeb37649" providerId="AD" clId="Web-{D030D56E-EBE8-4C5A-A1A1-0F632DD7BE14}" dt="2022-08-26T19:58:53.354" v="96" actId="14100"/>
          <ac:picMkLst>
            <pc:docMk/>
            <pc:sldMk cId="1906238453" sldId="259"/>
            <ac:picMk id="2" creationId="{F72EF24F-8DCA-CC31-74A6-7DBD67C53BE8}"/>
          </ac:picMkLst>
        </pc:picChg>
        <pc:picChg chg="del">
          <ac:chgData name="Ceren Dulgar" userId="S::cdulgar@fldata.com::5533a88f-74c7-4a19-b084-c6e3eeb37649" providerId="AD" clId="Web-{D030D56E-EBE8-4C5A-A1A1-0F632DD7BE14}" dt="2022-08-26T19:58:33.729" v="93"/>
          <ac:picMkLst>
            <pc:docMk/>
            <pc:sldMk cId="1906238453" sldId="259"/>
            <ac:picMk id="3" creationId="{5E2E8F9E-95B2-CC80-644A-0E498BD614A4}"/>
          </ac:picMkLst>
        </pc:picChg>
      </pc:sldChg>
      <pc:sldChg chg="addSp delSp modSp add replId">
        <pc:chgData name="Ceren Dulgar" userId="S::cdulgar@fldata.com::5533a88f-74c7-4a19-b084-c6e3eeb37649" providerId="AD" clId="Web-{D030D56E-EBE8-4C5A-A1A1-0F632DD7BE14}" dt="2022-08-26T19:59:19.433" v="101" actId="14100"/>
        <pc:sldMkLst>
          <pc:docMk/>
          <pc:sldMk cId="1557160837" sldId="260"/>
        </pc:sldMkLst>
        <pc:picChg chg="del">
          <ac:chgData name="Ceren Dulgar" userId="S::cdulgar@fldata.com::5533a88f-74c7-4a19-b084-c6e3eeb37649" providerId="AD" clId="Web-{D030D56E-EBE8-4C5A-A1A1-0F632DD7BE14}" dt="2022-08-26T19:58:59.870" v="98"/>
          <ac:picMkLst>
            <pc:docMk/>
            <pc:sldMk cId="1557160837" sldId="260"/>
            <ac:picMk id="2" creationId="{F72EF24F-8DCA-CC31-74A6-7DBD67C53BE8}"/>
          </ac:picMkLst>
        </pc:picChg>
        <pc:picChg chg="add mod">
          <ac:chgData name="Ceren Dulgar" userId="S::cdulgar@fldata.com::5533a88f-74c7-4a19-b084-c6e3eeb37649" providerId="AD" clId="Web-{D030D56E-EBE8-4C5A-A1A1-0F632DD7BE14}" dt="2022-08-26T19:59:19.433" v="101" actId="14100"/>
          <ac:picMkLst>
            <pc:docMk/>
            <pc:sldMk cId="1557160837" sldId="260"/>
            <ac:picMk id="3" creationId="{63D549CD-E5F6-05C4-4689-87F98AA7C92C}"/>
          </ac:picMkLst>
        </pc:picChg>
      </pc:sldChg>
      <pc:sldChg chg="addSp delSp modSp add replId">
        <pc:chgData name="Ceren Dulgar" userId="S::cdulgar@fldata.com::5533a88f-74c7-4a19-b084-c6e3eeb37649" providerId="AD" clId="Web-{D030D56E-EBE8-4C5A-A1A1-0F632DD7BE14}" dt="2022-08-26T19:59:52.684" v="106" actId="14100"/>
        <pc:sldMkLst>
          <pc:docMk/>
          <pc:sldMk cId="3791652687" sldId="261"/>
        </pc:sldMkLst>
        <pc:picChg chg="add mod">
          <ac:chgData name="Ceren Dulgar" userId="S::cdulgar@fldata.com::5533a88f-74c7-4a19-b084-c6e3eeb37649" providerId="AD" clId="Web-{D030D56E-EBE8-4C5A-A1A1-0F632DD7BE14}" dt="2022-08-26T19:59:52.684" v="106" actId="14100"/>
          <ac:picMkLst>
            <pc:docMk/>
            <pc:sldMk cId="3791652687" sldId="261"/>
            <ac:picMk id="2" creationId="{6E78D170-BBFC-8C2D-6515-7AF8C374B69D}"/>
          </ac:picMkLst>
        </pc:picChg>
        <pc:picChg chg="del">
          <ac:chgData name="Ceren Dulgar" userId="S::cdulgar@fldata.com::5533a88f-74c7-4a19-b084-c6e3eeb37649" providerId="AD" clId="Web-{D030D56E-EBE8-4C5A-A1A1-0F632DD7BE14}" dt="2022-08-26T19:59:33.762" v="103"/>
          <ac:picMkLst>
            <pc:docMk/>
            <pc:sldMk cId="3791652687" sldId="261"/>
            <ac:picMk id="3" creationId="{63D549CD-E5F6-05C4-4689-87F98AA7C92C}"/>
          </ac:picMkLst>
        </pc:picChg>
      </pc:sldChg>
      <pc:sldChg chg="addSp delSp modSp add replId">
        <pc:chgData name="Ceren Dulgar" userId="S::cdulgar@fldata.com::5533a88f-74c7-4a19-b084-c6e3eeb37649" providerId="AD" clId="Web-{D030D56E-EBE8-4C5A-A1A1-0F632DD7BE14}" dt="2022-08-26T20:00:12.107" v="111" actId="14100"/>
        <pc:sldMkLst>
          <pc:docMk/>
          <pc:sldMk cId="101941858" sldId="262"/>
        </pc:sldMkLst>
        <pc:picChg chg="del">
          <ac:chgData name="Ceren Dulgar" userId="S::cdulgar@fldata.com::5533a88f-74c7-4a19-b084-c6e3eeb37649" providerId="AD" clId="Web-{D030D56E-EBE8-4C5A-A1A1-0F632DD7BE14}" dt="2022-08-26T19:59:57.028" v="108"/>
          <ac:picMkLst>
            <pc:docMk/>
            <pc:sldMk cId="101941858" sldId="262"/>
            <ac:picMk id="2" creationId="{6E78D170-BBFC-8C2D-6515-7AF8C374B69D}"/>
          </ac:picMkLst>
        </pc:picChg>
        <pc:picChg chg="add mod">
          <ac:chgData name="Ceren Dulgar" userId="S::cdulgar@fldata.com::5533a88f-74c7-4a19-b084-c6e3eeb37649" providerId="AD" clId="Web-{D030D56E-EBE8-4C5A-A1A1-0F632DD7BE14}" dt="2022-08-26T20:00:12.107" v="111" actId="14100"/>
          <ac:picMkLst>
            <pc:docMk/>
            <pc:sldMk cId="101941858" sldId="262"/>
            <ac:picMk id="3" creationId="{8F617990-9941-D5C9-DC0B-B312FC1EA30A}"/>
          </ac:picMkLst>
        </pc:picChg>
      </pc:sldChg>
      <pc:sldChg chg="addSp delSp modSp add replId">
        <pc:chgData name="Ceren Dulgar" userId="S::cdulgar@fldata.com::5533a88f-74c7-4a19-b084-c6e3eeb37649" providerId="AD" clId="Web-{D030D56E-EBE8-4C5A-A1A1-0F632DD7BE14}" dt="2022-08-26T20:00:43.498" v="116" actId="14100"/>
        <pc:sldMkLst>
          <pc:docMk/>
          <pc:sldMk cId="1424192069" sldId="263"/>
        </pc:sldMkLst>
        <pc:picChg chg="add mod">
          <ac:chgData name="Ceren Dulgar" userId="S::cdulgar@fldata.com::5533a88f-74c7-4a19-b084-c6e3eeb37649" providerId="AD" clId="Web-{D030D56E-EBE8-4C5A-A1A1-0F632DD7BE14}" dt="2022-08-26T20:00:43.498" v="116" actId="14100"/>
          <ac:picMkLst>
            <pc:docMk/>
            <pc:sldMk cId="1424192069" sldId="263"/>
            <ac:picMk id="2" creationId="{BBB309A3-3BA1-C3AD-3723-1D02782AECC9}"/>
          </ac:picMkLst>
        </pc:picChg>
        <pc:picChg chg="del">
          <ac:chgData name="Ceren Dulgar" userId="S::cdulgar@fldata.com::5533a88f-74c7-4a19-b084-c6e3eeb37649" providerId="AD" clId="Web-{D030D56E-EBE8-4C5A-A1A1-0F632DD7BE14}" dt="2022-08-26T20:00:19.029" v="113"/>
          <ac:picMkLst>
            <pc:docMk/>
            <pc:sldMk cId="1424192069" sldId="263"/>
            <ac:picMk id="3" creationId="{8F617990-9941-D5C9-DC0B-B312FC1EA30A}"/>
          </ac:picMkLst>
        </pc:picChg>
      </pc:sldChg>
      <pc:sldChg chg="addSp delSp modSp add replId">
        <pc:chgData name="Ceren Dulgar" userId="S::cdulgar@fldata.com::5533a88f-74c7-4a19-b084-c6e3eeb37649" providerId="AD" clId="Web-{D030D56E-EBE8-4C5A-A1A1-0F632DD7BE14}" dt="2022-08-26T20:01:12.483" v="123" actId="14100"/>
        <pc:sldMkLst>
          <pc:docMk/>
          <pc:sldMk cId="798091376" sldId="264"/>
        </pc:sldMkLst>
        <pc:picChg chg="del">
          <ac:chgData name="Ceren Dulgar" userId="S::cdulgar@fldata.com::5533a88f-74c7-4a19-b084-c6e3eeb37649" providerId="AD" clId="Web-{D030D56E-EBE8-4C5A-A1A1-0F632DD7BE14}" dt="2022-08-26T20:00:53.936" v="120"/>
          <ac:picMkLst>
            <pc:docMk/>
            <pc:sldMk cId="798091376" sldId="264"/>
            <ac:picMk id="2" creationId="{BBB309A3-3BA1-C3AD-3723-1D02782AECC9}"/>
          </ac:picMkLst>
        </pc:picChg>
        <pc:picChg chg="add mod">
          <ac:chgData name="Ceren Dulgar" userId="S::cdulgar@fldata.com::5533a88f-74c7-4a19-b084-c6e3eeb37649" providerId="AD" clId="Web-{D030D56E-EBE8-4C5A-A1A1-0F632DD7BE14}" dt="2022-08-26T20:01:12.483" v="123" actId="14100"/>
          <ac:picMkLst>
            <pc:docMk/>
            <pc:sldMk cId="798091376" sldId="264"/>
            <ac:picMk id="3" creationId="{8320C459-82D8-0413-1799-60FD69B1CF57}"/>
          </ac:picMkLst>
        </pc:picChg>
      </pc:sldChg>
      <pc:sldChg chg="add del replId">
        <pc:chgData name="Ceren Dulgar" userId="S::cdulgar@fldata.com::5533a88f-74c7-4a19-b084-c6e3eeb37649" providerId="AD" clId="Web-{D030D56E-EBE8-4C5A-A1A1-0F632DD7BE14}" dt="2022-08-26T20:00:49.233" v="118"/>
        <pc:sldMkLst>
          <pc:docMk/>
          <pc:sldMk cId="3994681235" sldId="264"/>
        </pc:sldMkLst>
      </pc:sldChg>
      <pc:sldChg chg="addSp delSp modSp add replId">
        <pc:chgData name="Ceren Dulgar" userId="S::cdulgar@fldata.com::5533a88f-74c7-4a19-b084-c6e3eeb37649" providerId="AD" clId="Web-{D030D56E-EBE8-4C5A-A1A1-0F632DD7BE14}" dt="2022-08-26T20:01:34.500" v="128" actId="14100"/>
        <pc:sldMkLst>
          <pc:docMk/>
          <pc:sldMk cId="4289859349" sldId="265"/>
        </pc:sldMkLst>
        <pc:picChg chg="add mod">
          <ac:chgData name="Ceren Dulgar" userId="S::cdulgar@fldata.com::5533a88f-74c7-4a19-b084-c6e3eeb37649" providerId="AD" clId="Web-{D030D56E-EBE8-4C5A-A1A1-0F632DD7BE14}" dt="2022-08-26T20:01:34.500" v="128" actId="14100"/>
          <ac:picMkLst>
            <pc:docMk/>
            <pc:sldMk cId="4289859349" sldId="265"/>
            <ac:picMk id="2" creationId="{4C6EC93A-BDFE-64A8-9BE8-C6DA2074463E}"/>
          </ac:picMkLst>
        </pc:picChg>
        <pc:picChg chg="del">
          <ac:chgData name="Ceren Dulgar" userId="S::cdulgar@fldata.com::5533a88f-74c7-4a19-b084-c6e3eeb37649" providerId="AD" clId="Web-{D030D56E-EBE8-4C5A-A1A1-0F632DD7BE14}" dt="2022-08-26T20:01:18.109" v="125"/>
          <ac:picMkLst>
            <pc:docMk/>
            <pc:sldMk cId="4289859349" sldId="265"/>
            <ac:picMk id="3" creationId="{8320C459-82D8-0413-1799-60FD69B1CF57}"/>
          </ac:picMkLst>
        </pc:picChg>
      </pc:sldChg>
      <pc:sldChg chg="addSp delSp modSp add replId">
        <pc:chgData name="Ceren Dulgar" userId="S::cdulgar@fldata.com::5533a88f-74c7-4a19-b084-c6e3eeb37649" providerId="AD" clId="Web-{D030D56E-EBE8-4C5A-A1A1-0F632DD7BE14}" dt="2022-08-26T20:02:01.454" v="133" actId="14100"/>
        <pc:sldMkLst>
          <pc:docMk/>
          <pc:sldMk cId="697033779" sldId="266"/>
        </pc:sldMkLst>
        <pc:picChg chg="del">
          <ac:chgData name="Ceren Dulgar" userId="S::cdulgar@fldata.com::5533a88f-74c7-4a19-b084-c6e3eeb37649" providerId="AD" clId="Web-{D030D56E-EBE8-4C5A-A1A1-0F632DD7BE14}" dt="2022-08-26T20:01:41.094" v="130"/>
          <ac:picMkLst>
            <pc:docMk/>
            <pc:sldMk cId="697033779" sldId="266"/>
            <ac:picMk id="2" creationId="{4C6EC93A-BDFE-64A8-9BE8-C6DA2074463E}"/>
          </ac:picMkLst>
        </pc:picChg>
        <pc:picChg chg="add mod">
          <ac:chgData name="Ceren Dulgar" userId="S::cdulgar@fldata.com::5533a88f-74c7-4a19-b084-c6e3eeb37649" providerId="AD" clId="Web-{D030D56E-EBE8-4C5A-A1A1-0F632DD7BE14}" dt="2022-08-26T20:02:01.454" v="133" actId="14100"/>
          <ac:picMkLst>
            <pc:docMk/>
            <pc:sldMk cId="697033779" sldId="266"/>
            <ac:picMk id="3" creationId="{1B7E9FCB-0F09-0C7E-4CC2-641F4A33810F}"/>
          </ac:picMkLst>
        </pc:picChg>
      </pc:sldChg>
      <pc:sldChg chg="addSp delSp modSp add replId">
        <pc:chgData name="Ceren Dulgar" userId="S::cdulgar@fldata.com::5533a88f-74c7-4a19-b084-c6e3eeb37649" providerId="AD" clId="Web-{D030D56E-EBE8-4C5A-A1A1-0F632DD7BE14}" dt="2022-08-26T20:03:28.315" v="138" actId="14100"/>
        <pc:sldMkLst>
          <pc:docMk/>
          <pc:sldMk cId="3464289081" sldId="267"/>
        </pc:sldMkLst>
        <pc:picChg chg="add mod">
          <ac:chgData name="Ceren Dulgar" userId="S::cdulgar@fldata.com::5533a88f-74c7-4a19-b084-c6e3eeb37649" providerId="AD" clId="Web-{D030D56E-EBE8-4C5A-A1A1-0F632DD7BE14}" dt="2022-08-26T20:03:28.315" v="138" actId="14100"/>
          <ac:picMkLst>
            <pc:docMk/>
            <pc:sldMk cId="3464289081" sldId="267"/>
            <ac:picMk id="2" creationId="{790A0909-E3A0-91E0-C227-6265A7D8CE89}"/>
          </ac:picMkLst>
        </pc:picChg>
        <pc:picChg chg="del">
          <ac:chgData name="Ceren Dulgar" userId="S::cdulgar@fldata.com::5533a88f-74c7-4a19-b084-c6e3eeb37649" providerId="AD" clId="Web-{D030D56E-EBE8-4C5A-A1A1-0F632DD7BE14}" dt="2022-08-26T20:03:11.018" v="135"/>
          <ac:picMkLst>
            <pc:docMk/>
            <pc:sldMk cId="3464289081" sldId="267"/>
            <ac:picMk id="3" creationId="{1B7E9FCB-0F09-0C7E-4CC2-641F4A33810F}"/>
          </ac:picMkLst>
        </pc:picChg>
      </pc:sldChg>
      <pc:sldChg chg="addSp delSp modSp add replId">
        <pc:chgData name="Ceren Dulgar" userId="S::cdulgar@fldata.com::5533a88f-74c7-4a19-b084-c6e3eeb37649" providerId="AD" clId="Web-{D030D56E-EBE8-4C5A-A1A1-0F632DD7BE14}" dt="2022-08-26T20:03:53.769" v="143" actId="14100"/>
        <pc:sldMkLst>
          <pc:docMk/>
          <pc:sldMk cId="1219027004" sldId="268"/>
        </pc:sldMkLst>
        <pc:picChg chg="del">
          <ac:chgData name="Ceren Dulgar" userId="S::cdulgar@fldata.com::5533a88f-74c7-4a19-b084-c6e3eeb37649" providerId="AD" clId="Web-{D030D56E-EBE8-4C5A-A1A1-0F632DD7BE14}" dt="2022-08-26T20:03:33.909" v="140"/>
          <ac:picMkLst>
            <pc:docMk/>
            <pc:sldMk cId="1219027004" sldId="268"/>
            <ac:picMk id="2" creationId="{790A0909-E3A0-91E0-C227-6265A7D8CE89}"/>
          </ac:picMkLst>
        </pc:picChg>
        <pc:picChg chg="add mod">
          <ac:chgData name="Ceren Dulgar" userId="S::cdulgar@fldata.com::5533a88f-74c7-4a19-b084-c6e3eeb37649" providerId="AD" clId="Web-{D030D56E-EBE8-4C5A-A1A1-0F632DD7BE14}" dt="2022-08-26T20:03:53.769" v="143" actId="14100"/>
          <ac:picMkLst>
            <pc:docMk/>
            <pc:sldMk cId="1219027004" sldId="268"/>
            <ac:picMk id="3" creationId="{7D6DD81C-93FA-002B-73EF-E8858BF11348}"/>
          </ac:picMkLst>
        </pc:picChg>
      </pc:sldChg>
      <pc:sldChg chg="addSp delSp modSp add replId">
        <pc:chgData name="Ceren Dulgar" userId="S::cdulgar@fldata.com::5533a88f-74c7-4a19-b084-c6e3eeb37649" providerId="AD" clId="Web-{D030D56E-EBE8-4C5A-A1A1-0F632DD7BE14}" dt="2022-08-26T20:04:24.192" v="149" actId="14100"/>
        <pc:sldMkLst>
          <pc:docMk/>
          <pc:sldMk cId="3959670660" sldId="269"/>
        </pc:sldMkLst>
        <pc:picChg chg="add mod">
          <ac:chgData name="Ceren Dulgar" userId="S::cdulgar@fldata.com::5533a88f-74c7-4a19-b084-c6e3eeb37649" providerId="AD" clId="Web-{D030D56E-EBE8-4C5A-A1A1-0F632DD7BE14}" dt="2022-08-26T20:04:24.192" v="149" actId="14100"/>
          <ac:picMkLst>
            <pc:docMk/>
            <pc:sldMk cId="3959670660" sldId="269"/>
            <ac:picMk id="2" creationId="{FDBCC1E3-BA7E-DA3C-663C-5B01807FCE58}"/>
          </ac:picMkLst>
        </pc:picChg>
        <pc:picChg chg="del">
          <ac:chgData name="Ceren Dulgar" userId="S::cdulgar@fldata.com::5533a88f-74c7-4a19-b084-c6e3eeb37649" providerId="AD" clId="Web-{D030D56E-EBE8-4C5A-A1A1-0F632DD7BE14}" dt="2022-08-26T20:03:59.769" v="145"/>
          <ac:picMkLst>
            <pc:docMk/>
            <pc:sldMk cId="3959670660" sldId="269"/>
            <ac:picMk id="3" creationId="{7D6DD81C-93FA-002B-73EF-E8858BF11348}"/>
          </ac:picMkLst>
        </pc:picChg>
      </pc:sldChg>
      <pc:sldChg chg="addSp delSp modSp add replId">
        <pc:chgData name="Ceren Dulgar" userId="S::cdulgar@fldata.com::5533a88f-74c7-4a19-b084-c6e3eeb37649" providerId="AD" clId="Web-{D030D56E-EBE8-4C5A-A1A1-0F632DD7BE14}" dt="2022-08-26T20:04:52.349" v="154" actId="14100"/>
        <pc:sldMkLst>
          <pc:docMk/>
          <pc:sldMk cId="342884165" sldId="270"/>
        </pc:sldMkLst>
        <pc:picChg chg="del">
          <ac:chgData name="Ceren Dulgar" userId="S::cdulgar@fldata.com::5533a88f-74c7-4a19-b084-c6e3eeb37649" providerId="AD" clId="Web-{D030D56E-EBE8-4C5A-A1A1-0F632DD7BE14}" dt="2022-08-26T20:04:34.067" v="151"/>
          <ac:picMkLst>
            <pc:docMk/>
            <pc:sldMk cId="342884165" sldId="270"/>
            <ac:picMk id="2" creationId="{FDBCC1E3-BA7E-DA3C-663C-5B01807FCE58}"/>
          </ac:picMkLst>
        </pc:picChg>
        <pc:picChg chg="add mod">
          <ac:chgData name="Ceren Dulgar" userId="S::cdulgar@fldata.com::5533a88f-74c7-4a19-b084-c6e3eeb37649" providerId="AD" clId="Web-{D030D56E-EBE8-4C5A-A1A1-0F632DD7BE14}" dt="2022-08-26T20:04:52.349" v="154" actId="14100"/>
          <ac:picMkLst>
            <pc:docMk/>
            <pc:sldMk cId="342884165" sldId="270"/>
            <ac:picMk id="3" creationId="{A15F6E4C-CFAB-F152-E27D-1827D47F25F6}"/>
          </ac:picMkLst>
        </pc:picChg>
      </pc:sldChg>
      <pc:sldChg chg="addSp delSp modSp add replId">
        <pc:chgData name="Ceren Dulgar" userId="S::cdulgar@fldata.com::5533a88f-74c7-4a19-b084-c6e3eeb37649" providerId="AD" clId="Web-{D030D56E-EBE8-4C5A-A1A1-0F632DD7BE14}" dt="2022-08-26T20:11:41.845" v="294" actId="14100"/>
        <pc:sldMkLst>
          <pc:docMk/>
          <pc:sldMk cId="49041254" sldId="271"/>
        </pc:sldMkLst>
        <pc:picChg chg="add mod">
          <ac:chgData name="Ceren Dulgar" userId="S::cdulgar@fldata.com::5533a88f-74c7-4a19-b084-c6e3eeb37649" providerId="AD" clId="Web-{D030D56E-EBE8-4C5A-A1A1-0F632DD7BE14}" dt="2022-08-26T20:11:41.845" v="294" actId="14100"/>
          <ac:picMkLst>
            <pc:docMk/>
            <pc:sldMk cId="49041254" sldId="271"/>
            <ac:picMk id="2" creationId="{9F3D11F9-6426-CFDC-9DDB-2F1EA332FF7F}"/>
          </ac:picMkLst>
        </pc:picChg>
        <pc:picChg chg="del">
          <ac:chgData name="Ceren Dulgar" userId="S::cdulgar@fldata.com::5533a88f-74c7-4a19-b084-c6e3eeb37649" providerId="AD" clId="Web-{D030D56E-EBE8-4C5A-A1A1-0F632DD7BE14}" dt="2022-08-26T20:04:58.130" v="156"/>
          <ac:picMkLst>
            <pc:docMk/>
            <pc:sldMk cId="49041254" sldId="271"/>
            <ac:picMk id="3" creationId="{A15F6E4C-CFAB-F152-E27D-1827D47F25F6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20:11:33.798" v="292"/>
          <ac:picMkLst>
            <pc:docMk/>
            <pc:sldMk cId="49041254" sldId="271"/>
            <ac:picMk id="4" creationId="{9210D6C4-2D8F-1484-D42D-E42380032735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20:11:33.016" v="291"/>
          <ac:picMkLst>
            <pc:docMk/>
            <pc:sldMk cId="49041254" sldId="271"/>
            <ac:picMk id="5" creationId="{F8E0FA24-6829-0FCE-FB52-4E09D9F836AD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20:11:32.251" v="290"/>
          <ac:picMkLst>
            <pc:docMk/>
            <pc:sldMk cId="49041254" sldId="271"/>
            <ac:picMk id="6" creationId="{52EDF6DD-2CEE-4CAB-B0DF-637D9CAD6AAA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20:11:31.860" v="289"/>
          <ac:picMkLst>
            <pc:docMk/>
            <pc:sldMk cId="49041254" sldId="271"/>
            <ac:picMk id="7" creationId="{F3F09426-0E04-EE85-ACE5-F1A1C02CD8D2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20:11:31.329" v="288"/>
          <ac:picMkLst>
            <pc:docMk/>
            <pc:sldMk cId="49041254" sldId="271"/>
            <ac:picMk id="8" creationId="{E4683008-584E-7E68-C1A7-2D1B39AFFF26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20:11:30.844" v="287"/>
          <ac:picMkLst>
            <pc:docMk/>
            <pc:sldMk cId="49041254" sldId="271"/>
            <ac:picMk id="9" creationId="{F6284479-108F-5F47-5111-60217FC58A03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20:11:30.423" v="286"/>
          <ac:picMkLst>
            <pc:docMk/>
            <pc:sldMk cId="49041254" sldId="271"/>
            <ac:picMk id="10" creationId="{85E7C3C0-7043-22CB-D7E9-6AC358F30C99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20:11:29.954" v="285"/>
          <ac:picMkLst>
            <pc:docMk/>
            <pc:sldMk cId="49041254" sldId="271"/>
            <ac:picMk id="11" creationId="{8C161824-7A46-D388-EE0E-AD4EA2A2E73E}"/>
          </ac:picMkLst>
        </pc:picChg>
      </pc:sldChg>
      <pc:sldChg chg="delSp modSp add replId">
        <pc:chgData name="Ceren Dulgar" userId="S::cdulgar@fldata.com::5533a88f-74c7-4a19-b084-c6e3eeb37649" providerId="AD" clId="Web-{D030D56E-EBE8-4C5A-A1A1-0F632DD7BE14}" dt="2022-08-26T20:11:25.516" v="284" actId="14100"/>
        <pc:sldMkLst>
          <pc:docMk/>
          <pc:sldMk cId="2913775104" sldId="272"/>
        </pc:sldMkLst>
        <pc:picChg chg="del">
          <ac:chgData name="Ceren Dulgar" userId="S::cdulgar@fldata.com::5533a88f-74c7-4a19-b084-c6e3eeb37649" providerId="AD" clId="Web-{D030D56E-EBE8-4C5A-A1A1-0F632DD7BE14}" dt="2022-08-26T20:10:39.577" v="281"/>
          <ac:picMkLst>
            <pc:docMk/>
            <pc:sldMk cId="2913775104" sldId="272"/>
            <ac:picMk id="2" creationId="{9F3D11F9-6426-CFDC-9DDB-2F1EA332FF7F}"/>
          </ac:picMkLst>
        </pc:picChg>
        <pc:picChg chg="mod">
          <ac:chgData name="Ceren Dulgar" userId="S::cdulgar@fldata.com::5533a88f-74c7-4a19-b084-c6e3eeb37649" providerId="AD" clId="Web-{D030D56E-EBE8-4C5A-A1A1-0F632DD7BE14}" dt="2022-08-26T20:11:25.516" v="284" actId="14100"/>
          <ac:picMkLst>
            <pc:docMk/>
            <pc:sldMk cId="2913775104" sldId="272"/>
            <ac:picMk id="4" creationId="{9210D6C4-2D8F-1484-D42D-E42380032735}"/>
          </ac:picMkLst>
        </pc:picChg>
        <pc:picChg chg="del">
          <ac:chgData name="Ceren Dulgar" userId="S::cdulgar@fldata.com::5533a88f-74c7-4a19-b084-c6e3eeb37649" providerId="AD" clId="Web-{D030D56E-EBE8-4C5A-A1A1-0F632DD7BE14}" dt="2022-08-26T20:10:36.874" v="279"/>
          <ac:picMkLst>
            <pc:docMk/>
            <pc:sldMk cId="2913775104" sldId="272"/>
            <ac:picMk id="5" creationId="{F8E0FA24-6829-0FCE-FB52-4E09D9F836AD}"/>
          </ac:picMkLst>
        </pc:picChg>
        <pc:picChg chg="del">
          <ac:chgData name="Ceren Dulgar" userId="S::cdulgar@fldata.com::5533a88f-74c7-4a19-b084-c6e3eeb37649" providerId="AD" clId="Web-{D030D56E-EBE8-4C5A-A1A1-0F632DD7BE14}" dt="2022-08-26T20:10:35.796" v="278"/>
          <ac:picMkLst>
            <pc:docMk/>
            <pc:sldMk cId="2913775104" sldId="272"/>
            <ac:picMk id="6" creationId="{52EDF6DD-2CEE-4CAB-B0DF-637D9CAD6AAA}"/>
          </ac:picMkLst>
        </pc:picChg>
        <pc:picChg chg="del">
          <ac:chgData name="Ceren Dulgar" userId="S::cdulgar@fldata.com::5533a88f-74c7-4a19-b084-c6e3eeb37649" providerId="AD" clId="Web-{D030D56E-EBE8-4C5A-A1A1-0F632DD7BE14}" dt="2022-08-26T20:10:34.874" v="277"/>
          <ac:picMkLst>
            <pc:docMk/>
            <pc:sldMk cId="2913775104" sldId="272"/>
            <ac:picMk id="7" creationId="{F3F09426-0E04-EE85-ACE5-F1A1C02CD8D2}"/>
          </ac:picMkLst>
        </pc:picChg>
        <pc:picChg chg="del">
          <ac:chgData name="Ceren Dulgar" userId="S::cdulgar@fldata.com::5533a88f-74c7-4a19-b084-c6e3eeb37649" providerId="AD" clId="Web-{D030D56E-EBE8-4C5A-A1A1-0F632DD7BE14}" dt="2022-08-26T20:10:33.640" v="276"/>
          <ac:picMkLst>
            <pc:docMk/>
            <pc:sldMk cId="2913775104" sldId="272"/>
            <ac:picMk id="8" creationId="{E4683008-584E-7E68-C1A7-2D1B39AFFF26}"/>
          </ac:picMkLst>
        </pc:picChg>
        <pc:picChg chg="del">
          <ac:chgData name="Ceren Dulgar" userId="S::cdulgar@fldata.com::5533a88f-74c7-4a19-b084-c6e3eeb37649" providerId="AD" clId="Web-{D030D56E-EBE8-4C5A-A1A1-0F632DD7BE14}" dt="2022-08-26T20:10:32.562" v="275"/>
          <ac:picMkLst>
            <pc:docMk/>
            <pc:sldMk cId="2913775104" sldId="272"/>
            <ac:picMk id="9" creationId="{F6284479-108F-5F47-5111-60217FC58A03}"/>
          </ac:picMkLst>
        </pc:picChg>
        <pc:picChg chg="del">
          <ac:chgData name="Ceren Dulgar" userId="S::cdulgar@fldata.com::5533a88f-74c7-4a19-b084-c6e3eeb37649" providerId="AD" clId="Web-{D030D56E-EBE8-4C5A-A1A1-0F632DD7BE14}" dt="2022-08-26T20:10:31.171" v="274"/>
          <ac:picMkLst>
            <pc:docMk/>
            <pc:sldMk cId="2913775104" sldId="272"/>
            <ac:picMk id="10" creationId="{85E7C3C0-7043-22CB-D7E9-6AC358F30C99}"/>
          </ac:picMkLst>
        </pc:picChg>
        <pc:picChg chg="del">
          <ac:chgData name="Ceren Dulgar" userId="S::cdulgar@fldata.com::5533a88f-74c7-4a19-b084-c6e3eeb37649" providerId="AD" clId="Web-{D030D56E-EBE8-4C5A-A1A1-0F632DD7BE14}" dt="2022-08-26T20:10:28.155" v="273"/>
          <ac:picMkLst>
            <pc:docMk/>
            <pc:sldMk cId="2913775104" sldId="272"/>
            <ac:picMk id="11" creationId="{8C161824-7A46-D388-EE0E-AD4EA2A2E73E}"/>
          </ac:picMkLst>
        </pc:picChg>
      </pc:sldChg>
      <pc:sldChg chg="addSp delSp modSp add replId">
        <pc:chgData name="Ceren Dulgar" userId="S::cdulgar@fldata.com::5533a88f-74c7-4a19-b084-c6e3eeb37649" providerId="AD" clId="Web-{D030D56E-EBE8-4C5A-A1A1-0F632DD7BE14}" dt="2022-08-26T20:10:01.358" v="272" actId="14100"/>
        <pc:sldMkLst>
          <pc:docMk/>
          <pc:sldMk cId="1817672761" sldId="273"/>
        </pc:sldMkLst>
        <pc:picChg chg="del">
          <ac:chgData name="Ceren Dulgar" userId="S::cdulgar@fldata.com::5533a88f-74c7-4a19-b084-c6e3eeb37649" providerId="AD" clId="Web-{D030D56E-EBE8-4C5A-A1A1-0F632DD7BE14}" dt="2022-08-26T20:09:44.513" v="269"/>
          <ac:picMkLst>
            <pc:docMk/>
            <pc:sldMk cId="1817672761" sldId="273"/>
            <ac:picMk id="2" creationId="{9F3D11F9-6426-CFDC-9DDB-2F1EA332FF7F}"/>
          </ac:picMkLst>
        </pc:picChg>
        <pc:picChg chg="del">
          <ac:chgData name="Ceren Dulgar" userId="S::cdulgar@fldata.com::5533a88f-74c7-4a19-b084-c6e3eeb37649" providerId="AD" clId="Web-{D030D56E-EBE8-4C5A-A1A1-0F632DD7BE14}" dt="2022-08-26T20:09:44.498" v="268"/>
          <ac:picMkLst>
            <pc:docMk/>
            <pc:sldMk cId="1817672761" sldId="273"/>
            <ac:picMk id="4" creationId="{9210D6C4-2D8F-1484-D42D-E42380032735}"/>
          </ac:picMkLst>
        </pc:picChg>
        <pc:picChg chg="add del mod">
          <ac:chgData name="Ceren Dulgar" userId="S::cdulgar@fldata.com::5533a88f-74c7-4a19-b084-c6e3eeb37649" providerId="AD" clId="Web-{D030D56E-EBE8-4C5A-A1A1-0F632DD7BE14}" dt="2022-08-26T20:10:01.358" v="272" actId="14100"/>
          <ac:picMkLst>
            <pc:docMk/>
            <pc:sldMk cId="1817672761" sldId="273"/>
            <ac:picMk id="5" creationId="{F8E0FA24-6829-0FCE-FB52-4E09D9F836AD}"/>
          </ac:picMkLst>
        </pc:picChg>
        <pc:picChg chg="add del">
          <ac:chgData name="Ceren Dulgar" userId="S::cdulgar@fldata.com::5533a88f-74c7-4a19-b084-c6e3eeb37649" providerId="AD" clId="Web-{D030D56E-EBE8-4C5A-A1A1-0F632DD7BE14}" dt="2022-08-26T20:09:39.951" v="266"/>
          <ac:picMkLst>
            <pc:docMk/>
            <pc:sldMk cId="1817672761" sldId="273"/>
            <ac:picMk id="6" creationId="{52EDF6DD-2CEE-4CAB-B0DF-637D9CAD6AAA}"/>
          </ac:picMkLst>
        </pc:picChg>
        <pc:picChg chg="add del">
          <ac:chgData name="Ceren Dulgar" userId="S::cdulgar@fldata.com::5533a88f-74c7-4a19-b084-c6e3eeb37649" providerId="AD" clId="Web-{D030D56E-EBE8-4C5A-A1A1-0F632DD7BE14}" dt="2022-08-26T20:09:39.123" v="265"/>
          <ac:picMkLst>
            <pc:docMk/>
            <pc:sldMk cId="1817672761" sldId="273"/>
            <ac:picMk id="7" creationId="{F3F09426-0E04-EE85-ACE5-F1A1C02CD8D2}"/>
          </ac:picMkLst>
        </pc:picChg>
        <pc:picChg chg="del">
          <ac:chgData name="Ceren Dulgar" userId="S::cdulgar@fldata.com::5533a88f-74c7-4a19-b084-c6e3eeb37649" providerId="AD" clId="Web-{D030D56E-EBE8-4C5A-A1A1-0F632DD7BE14}" dt="2022-08-26T20:09:21.388" v="256"/>
          <ac:picMkLst>
            <pc:docMk/>
            <pc:sldMk cId="1817672761" sldId="273"/>
            <ac:picMk id="8" creationId="{E4683008-584E-7E68-C1A7-2D1B39AFFF26}"/>
          </ac:picMkLst>
        </pc:picChg>
        <pc:picChg chg="del">
          <ac:chgData name="Ceren Dulgar" userId="S::cdulgar@fldata.com::5533a88f-74c7-4a19-b084-c6e3eeb37649" providerId="AD" clId="Web-{D030D56E-EBE8-4C5A-A1A1-0F632DD7BE14}" dt="2022-08-26T20:09:21.060" v="255"/>
          <ac:picMkLst>
            <pc:docMk/>
            <pc:sldMk cId="1817672761" sldId="273"/>
            <ac:picMk id="9" creationId="{F6284479-108F-5F47-5111-60217FC58A03}"/>
          </ac:picMkLst>
        </pc:picChg>
        <pc:picChg chg="del">
          <ac:chgData name="Ceren Dulgar" userId="S::cdulgar@fldata.com::5533a88f-74c7-4a19-b084-c6e3eeb37649" providerId="AD" clId="Web-{D030D56E-EBE8-4C5A-A1A1-0F632DD7BE14}" dt="2022-08-26T20:09:20.403" v="254"/>
          <ac:picMkLst>
            <pc:docMk/>
            <pc:sldMk cId="1817672761" sldId="273"/>
            <ac:picMk id="10" creationId="{85E7C3C0-7043-22CB-D7E9-6AC358F30C99}"/>
          </ac:picMkLst>
        </pc:picChg>
        <pc:picChg chg="del">
          <ac:chgData name="Ceren Dulgar" userId="S::cdulgar@fldata.com::5533a88f-74c7-4a19-b084-c6e3eeb37649" providerId="AD" clId="Web-{D030D56E-EBE8-4C5A-A1A1-0F632DD7BE14}" dt="2022-08-26T20:09:19.919" v="253"/>
          <ac:picMkLst>
            <pc:docMk/>
            <pc:sldMk cId="1817672761" sldId="273"/>
            <ac:picMk id="11" creationId="{8C161824-7A46-D388-EE0E-AD4EA2A2E73E}"/>
          </ac:picMkLst>
        </pc:picChg>
      </pc:sldChg>
      <pc:sldChg chg="delSp modSp add replId">
        <pc:chgData name="Ceren Dulgar" userId="S::cdulgar@fldata.com::5533a88f-74c7-4a19-b084-c6e3eeb37649" providerId="AD" clId="Web-{D030D56E-EBE8-4C5A-A1A1-0F632DD7BE14}" dt="2022-08-26T20:09:16.044" v="252" actId="14100"/>
        <pc:sldMkLst>
          <pc:docMk/>
          <pc:sldMk cId="2209937334" sldId="274"/>
        </pc:sldMkLst>
        <pc:picChg chg="del">
          <ac:chgData name="Ceren Dulgar" userId="S::cdulgar@fldata.com::5533a88f-74c7-4a19-b084-c6e3eeb37649" providerId="AD" clId="Web-{D030D56E-EBE8-4C5A-A1A1-0F632DD7BE14}" dt="2022-08-26T20:08:48.699" v="249"/>
          <ac:picMkLst>
            <pc:docMk/>
            <pc:sldMk cId="2209937334" sldId="274"/>
            <ac:picMk id="2" creationId="{9F3D11F9-6426-CFDC-9DDB-2F1EA332FF7F}"/>
          </ac:picMkLst>
        </pc:picChg>
        <pc:picChg chg="del">
          <ac:chgData name="Ceren Dulgar" userId="S::cdulgar@fldata.com::5533a88f-74c7-4a19-b084-c6e3eeb37649" providerId="AD" clId="Web-{D030D56E-EBE8-4C5A-A1A1-0F632DD7BE14}" dt="2022-08-26T20:08:48.121" v="248"/>
          <ac:picMkLst>
            <pc:docMk/>
            <pc:sldMk cId="2209937334" sldId="274"/>
            <ac:picMk id="4" creationId="{9210D6C4-2D8F-1484-D42D-E42380032735}"/>
          </ac:picMkLst>
        </pc:picChg>
        <pc:picChg chg="del">
          <ac:chgData name="Ceren Dulgar" userId="S::cdulgar@fldata.com::5533a88f-74c7-4a19-b084-c6e3eeb37649" providerId="AD" clId="Web-{D030D56E-EBE8-4C5A-A1A1-0F632DD7BE14}" dt="2022-08-26T20:08:47.527" v="247"/>
          <ac:picMkLst>
            <pc:docMk/>
            <pc:sldMk cId="2209937334" sldId="274"/>
            <ac:picMk id="5" creationId="{F8E0FA24-6829-0FCE-FB52-4E09D9F836AD}"/>
          </ac:picMkLst>
        </pc:picChg>
        <pc:picChg chg="mod">
          <ac:chgData name="Ceren Dulgar" userId="S::cdulgar@fldata.com::5533a88f-74c7-4a19-b084-c6e3eeb37649" providerId="AD" clId="Web-{D030D56E-EBE8-4C5A-A1A1-0F632DD7BE14}" dt="2022-08-26T20:09:16.044" v="252" actId="14100"/>
          <ac:picMkLst>
            <pc:docMk/>
            <pc:sldMk cId="2209937334" sldId="274"/>
            <ac:picMk id="6" creationId="{52EDF6DD-2CEE-4CAB-B0DF-637D9CAD6AAA}"/>
          </ac:picMkLst>
        </pc:picChg>
        <pc:picChg chg="del">
          <ac:chgData name="Ceren Dulgar" userId="S::cdulgar@fldata.com::5533a88f-74c7-4a19-b084-c6e3eeb37649" providerId="AD" clId="Web-{D030D56E-EBE8-4C5A-A1A1-0F632DD7BE14}" dt="2022-08-26T20:08:44.934" v="245"/>
          <ac:picMkLst>
            <pc:docMk/>
            <pc:sldMk cId="2209937334" sldId="274"/>
            <ac:picMk id="7" creationId="{F3F09426-0E04-EE85-ACE5-F1A1C02CD8D2}"/>
          </ac:picMkLst>
        </pc:picChg>
        <pc:picChg chg="del">
          <ac:chgData name="Ceren Dulgar" userId="S::cdulgar@fldata.com::5533a88f-74c7-4a19-b084-c6e3eeb37649" providerId="AD" clId="Web-{D030D56E-EBE8-4C5A-A1A1-0F632DD7BE14}" dt="2022-08-26T20:08:36.215" v="244"/>
          <ac:picMkLst>
            <pc:docMk/>
            <pc:sldMk cId="2209937334" sldId="274"/>
            <ac:picMk id="8" creationId="{E4683008-584E-7E68-C1A7-2D1B39AFFF26}"/>
          </ac:picMkLst>
        </pc:picChg>
        <pc:picChg chg="del">
          <ac:chgData name="Ceren Dulgar" userId="S::cdulgar@fldata.com::5533a88f-74c7-4a19-b084-c6e3eeb37649" providerId="AD" clId="Web-{D030D56E-EBE8-4C5A-A1A1-0F632DD7BE14}" dt="2022-08-26T20:08:35.308" v="243"/>
          <ac:picMkLst>
            <pc:docMk/>
            <pc:sldMk cId="2209937334" sldId="274"/>
            <ac:picMk id="9" creationId="{F6284479-108F-5F47-5111-60217FC58A03}"/>
          </ac:picMkLst>
        </pc:picChg>
        <pc:picChg chg="del">
          <ac:chgData name="Ceren Dulgar" userId="S::cdulgar@fldata.com::5533a88f-74c7-4a19-b084-c6e3eeb37649" providerId="AD" clId="Web-{D030D56E-EBE8-4C5A-A1A1-0F632DD7BE14}" dt="2022-08-26T20:08:34.793" v="242"/>
          <ac:picMkLst>
            <pc:docMk/>
            <pc:sldMk cId="2209937334" sldId="274"/>
            <ac:picMk id="10" creationId="{85E7C3C0-7043-22CB-D7E9-6AC358F30C99}"/>
          </ac:picMkLst>
        </pc:picChg>
        <pc:picChg chg="del">
          <ac:chgData name="Ceren Dulgar" userId="S::cdulgar@fldata.com::5533a88f-74c7-4a19-b084-c6e3eeb37649" providerId="AD" clId="Web-{D030D56E-EBE8-4C5A-A1A1-0F632DD7BE14}" dt="2022-08-26T20:08:34.339" v="241"/>
          <ac:picMkLst>
            <pc:docMk/>
            <pc:sldMk cId="2209937334" sldId="274"/>
            <ac:picMk id="11" creationId="{8C161824-7A46-D388-EE0E-AD4EA2A2E73E}"/>
          </ac:picMkLst>
        </pc:picChg>
      </pc:sldChg>
      <pc:sldChg chg="delSp modSp add replId">
        <pc:chgData name="Ceren Dulgar" userId="S::cdulgar@fldata.com::5533a88f-74c7-4a19-b084-c6e3eeb37649" providerId="AD" clId="Web-{D030D56E-EBE8-4C5A-A1A1-0F632DD7BE14}" dt="2022-08-26T20:08:29.261" v="240" actId="14100"/>
        <pc:sldMkLst>
          <pc:docMk/>
          <pc:sldMk cId="552815864" sldId="275"/>
        </pc:sldMkLst>
        <pc:picChg chg="del">
          <ac:chgData name="Ceren Dulgar" userId="S::cdulgar@fldata.com::5533a88f-74c7-4a19-b084-c6e3eeb37649" providerId="AD" clId="Web-{D030D56E-EBE8-4C5A-A1A1-0F632DD7BE14}" dt="2022-08-26T20:08:08.964" v="237"/>
          <ac:picMkLst>
            <pc:docMk/>
            <pc:sldMk cId="552815864" sldId="275"/>
            <ac:picMk id="2" creationId="{9F3D11F9-6426-CFDC-9DDB-2F1EA332FF7F}"/>
          </ac:picMkLst>
        </pc:picChg>
        <pc:picChg chg="del">
          <ac:chgData name="Ceren Dulgar" userId="S::cdulgar@fldata.com::5533a88f-74c7-4a19-b084-c6e3eeb37649" providerId="AD" clId="Web-{D030D56E-EBE8-4C5A-A1A1-0F632DD7BE14}" dt="2022-08-26T20:08:08.229" v="236"/>
          <ac:picMkLst>
            <pc:docMk/>
            <pc:sldMk cId="552815864" sldId="275"/>
            <ac:picMk id="4" creationId="{9210D6C4-2D8F-1484-D42D-E42380032735}"/>
          </ac:picMkLst>
        </pc:picChg>
        <pc:picChg chg="del">
          <ac:chgData name="Ceren Dulgar" userId="S::cdulgar@fldata.com::5533a88f-74c7-4a19-b084-c6e3eeb37649" providerId="AD" clId="Web-{D030D56E-EBE8-4C5A-A1A1-0F632DD7BE14}" dt="2022-08-26T20:08:07.761" v="235"/>
          <ac:picMkLst>
            <pc:docMk/>
            <pc:sldMk cId="552815864" sldId="275"/>
            <ac:picMk id="5" creationId="{F8E0FA24-6829-0FCE-FB52-4E09D9F836AD}"/>
          </ac:picMkLst>
        </pc:picChg>
        <pc:picChg chg="del">
          <ac:chgData name="Ceren Dulgar" userId="S::cdulgar@fldata.com::5533a88f-74c7-4a19-b084-c6e3eeb37649" providerId="AD" clId="Web-{D030D56E-EBE8-4C5A-A1A1-0F632DD7BE14}" dt="2022-08-26T20:08:07.229" v="234"/>
          <ac:picMkLst>
            <pc:docMk/>
            <pc:sldMk cId="552815864" sldId="275"/>
            <ac:picMk id="6" creationId="{52EDF6DD-2CEE-4CAB-B0DF-637D9CAD6AAA}"/>
          </ac:picMkLst>
        </pc:picChg>
        <pc:picChg chg="mod">
          <ac:chgData name="Ceren Dulgar" userId="S::cdulgar@fldata.com::5533a88f-74c7-4a19-b084-c6e3eeb37649" providerId="AD" clId="Web-{D030D56E-EBE8-4C5A-A1A1-0F632DD7BE14}" dt="2022-08-26T20:08:29.261" v="240" actId="14100"/>
          <ac:picMkLst>
            <pc:docMk/>
            <pc:sldMk cId="552815864" sldId="275"/>
            <ac:picMk id="7" creationId="{F3F09426-0E04-EE85-ACE5-F1A1C02CD8D2}"/>
          </ac:picMkLst>
        </pc:picChg>
        <pc:picChg chg="del">
          <ac:chgData name="Ceren Dulgar" userId="S::cdulgar@fldata.com::5533a88f-74c7-4a19-b084-c6e3eeb37649" providerId="AD" clId="Web-{D030D56E-EBE8-4C5A-A1A1-0F632DD7BE14}" dt="2022-08-26T20:08:05.057" v="232"/>
          <ac:picMkLst>
            <pc:docMk/>
            <pc:sldMk cId="552815864" sldId="275"/>
            <ac:picMk id="8" creationId="{E4683008-584E-7E68-C1A7-2D1B39AFFF26}"/>
          </ac:picMkLst>
        </pc:picChg>
        <pc:picChg chg="del">
          <ac:chgData name="Ceren Dulgar" userId="S::cdulgar@fldata.com::5533a88f-74c7-4a19-b084-c6e3eeb37649" providerId="AD" clId="Web-{D030D56E-EBE8-4C5A-A1A1-0F632DD7BE14}" dt="2022-08-26T20:08:03.948" v="231"/>
          <ac:picMkLst>
            <pc:docMk/>
            <pc:sldMk cId="552815864" sldId="275"/>
            <ac:picMk id="9" creationId="{F6284479-108F-5F47-5111-60217FC58A03}"/>
          </ac:picMkLst>
        </pc:picChg>
        <pc:picChg chg="del">
          <ac:chgData name="Ceren Dulgar" userId="S::cdulgar@fldata.com::5533a88f-74c7-4a19-b084-c6e3eeb37649" providerId="AD" clId="Web-{D030D56E-EBE8-4C5A-A1A1-0F632DD7BE14}" dt="2022-08-26T20:08:03.182" v="230"/>
          <ac:picMkLst>
            <pc:docMk/>
            <pc:sldMk cId="552815864" sldId="275"/>
            <ac:picMk id="10" creationId="{85E7C3C0-7043-22CB-D7E9-6AC358F30C99}"/>
          </ac:picMkLst>
        </pc:picChg>
        <pc:picChg chg="del">
          <ac:chgData name="Ceren Dulgar" userId="S::cdulgar@fldata.com::5533a88f-74c7-4a19-b084-c6e3eeb37649" providerId="AD" clId="Web-{D030D56E-EBE8-4C5A-A1A1-0F632DD7BE14}" dt="2022-08-26T20:08:02.370" v="229"/>
          <ac:picMkLst>
            <pc:docMk/>
            <pc:sldMk cId="552815864" sldId="275"/>
            <ac:picMk id="11" creationId="{8C161824-7A46-D388-EE0E-AD4EA2A2E73E}"/>
          </ac:picMkLst>
        </pc:picChg>
      </pc:sldChg>
      <pc:sldChg chg="delSp modSp add replId">
        <pc:chgData name="Ceren Dulgar" userId="S::cdulgar@fldata.com::5533a88f-74c7-4a19-b084-c6e3eeb37649" providerId="AD" clId="Web-{D030D56E-EBE8-4C5A-A1A1-0F632DD7BE14}" dt="2022-08-26T20:07:57.260" v="228" actId="14100"/>
        <pc:sldMkLst>
          <pc:docMk/>
          <pc:sldMk cId="2193174731" sldId="276"/>
        </pc:sldMkLst>
        <pc:picChg chg="del">
          <ac:chgData name="Ceren Dulgar" userId="S::cdulgar@fldata.com::5533a88f-74c7-4a19-b084-c6e3eeb37649" providerId="AD" clId="Web-{D030D56E-EBE8-4C5A-A1A1-0F632DD7BE14}" dt="2022-08-26T20:07:29.869" v="224"/>
          <ac:picMkLst>
            <pc:docMk/>
            <pc:sldMk cId="2193174731" sldId="276"/>
            <ac:picMk id="2" creationId="{9F3D11F9-6426-CFDC-9DDB-2F1EA332FF7F}"/>
          </ac:picMkLst>
        </pc:picChg>
        <pc:picChg chg="del">
          <ac:chgData name="Ceren Dulgar" userId="S::cdulgar@fldata.com::5533a88f-74c7-4a19-b084-c6e3eeb37649" providerId="AD" clId="Web-{D030D56E-EBE8-4C5A-A1A1-0F632DD7BE14}" dt="2022-08-26T20:07:28.947" v="223"/>
          <ac:picMkLst>
            <pc:docMk/>
            <pc:sldMk cId="2193174731" sldId="276"/>
            <ac:picMk id="4" creationId="{9210D6C4-2D8F-1484-D42D-E42380032735}"/>
          </ac:picMkLst>
        </pc:picChg>
        <pc:picChg chg="del">
          <ac:chgData name="Ceren Dulgar" userId="S::cdulgar@fldata.com::5533a88f-74c7-4a19-b084-c6e3eeb37649" providerId="AD" clId="Web-{D030D56E-EBE8-4C5A-A1A1-0F632DD7BE14}" dt="2022-08-26T20:07:28.744" v="222"/>
          <ac:picMkLst>
            <pc:docMk/>
            <pc:sldMk cId="2193174731" sldId="276"/>
            <ac:picMk id="5" creationId="{F8E0FA24-6829-0FCE-FB52-4E09D9F836AD}"/>
          </ac:picMkLst>
        </pc:picChg>
        <pc:picChg chg="del">
          <ac:chgData name="Ceren Dulgar" userId="S::cdulgar@fldata.com::5533a88f-74c7-4a19-b084-c6e3eeb37649" providerId="AD" clId="Web-{D030D56E-EBE8-4C5A-A1A1-0F632DD7BE14}" dt="2022-08-26T20:07:28.119" v="221"/>
          <ac:picMkLst>
            <pc:docMk/>
            <pc:sldMk cId="2193174731" sldId="276"/>
            <ac:picMk id="6" creationId="{52EDF6DD-2CEE-4CAB-B0DF-637D9CAD6AAA}"/>
          </ac:picMkLst>
        </pc:picChg>
        <pc:picChg chg="del">
          <ac:chgData name="Ceren Dulgar" userId="S::cdulgar@fldata.com::5533a88f-74c7-4a19-b084-c6e3eeb37649" providerId="AD" clId="Web-{D030D56E-EBE8-4C5A-A1A1-0F632DD7BE14}" dt="2022-08-26T20:07:27.744" v="220"/>
          <ac:picMkLst>
            <pc:docMk/>
            <pc:sldMk cId="2193174731" sldId="276"/>
            <ac:picMk id="7" creationId="{F3F09426-0E04-EE85-ACE5-F1A1C02CD8D2}"/>
          </ac:picMkLst>
        </pc:picChg>
        <pc:picChg chg="mod">
          <ac:chgData name="Ceren Dulgar" userId="S::cdulgar@fldata.com::5533a88f-74c7-4a19-b084-c6e3eeb37649" providerId="AD" clId="Web-{D030D56E-EBE8-4C5A-A1A1-0F632DD7BE14}" dt="2022-08-26T20:07:57.260" v="228" actId="14100"/>
          <ac:picMkLst>
            <pc:docMk/>
            <pc:sldMk cId="2193174731" sldId="276"/>
            <ac:picMk id="8" creationId="{E4683008-584E-7E68-C1A7-2D1B39AFFF26}"/>
          </ac:picMkLst>
        </pc:picChg>
        <pc:picChg chg="del">
          <ac:chgData name="Ceren Dulgar" userId="S::cdulgar@fldata.com::5533a88f-74c7-4a19-b084-c6e3eeb37649" providerId="AD" clId="Web-{D030D56E-EBE8-4C5A-A1A1-0F632DD7BE14}" dt="2022-08-26T20:07:26.025" v="218"/>
          <ac:picMkLst>
            <pc:docMk/>
            <pc:sldMk cId="2193174731" sldId="276"/>
            <ac:picMk id="9" creationId="{F6284479-108F-5F47-5111-60217FC58A03}"/>
          </ac:picMkLst>
        </pc:picChg>
        <pc:picChg chg="del">
          <ac:chgData name="Ceren Dulgar" userId="S::cdulgar@fldata.com::5533a88f-74c7-4a19-b084-c6e3eeb37649" providerId="AD" clId="Web-{D030D56E-EBE8-4C5A-A1A1-0F632DD7BE14}" dt="2022-08-26T20:07:25.259" v="217"/>
          <ac:picMkLst>
            <pc:docMk/>
            <pc:sldMk cId="2193174731" sldId="276"/>
            <ac:picMk id="10" creationId="{85E7C3C0-7043-22CB-D7E9-6AC358F30C99}"/>
          </ac:picMkLst>
        </pc:picChg>
        <pc:picChg chg="del">
          <ac:chgData name="Ceren Dulgar" userId="S::cdulgar@fldata.com::5533a88f-74c7-4a19-b084-c6e3eeb37649" providerId="AD" clId="Web-{D030D56E-EBE8-4C5A-A1A1-0F632DD7BE14}" dt="2022-08-26T20:07:24.025" v="216"/>
          <ac:picMkLst>
            <pc:docMk/>
            <pc:sldMk cId="2193174731" sldId="276"/>
            <ac:picMk id="11" creationId="{8C161824-7A46-D388-EE0E-AD4EA2A2E73E}"/>
          </ac:picMkLst>
        </pc:picChg>
      </pc:sldChg>
      <pc:sldChg chg="delSp modSp add replId">
        <pc:chgData name="Ceren Dulgar" userId="S::cdulgar@fldata.com::5533a88f-74c7-4a19-b084-c6e3eeb37649" providerId="AD" clId="Web-{D030D56E-EBE8-4C5A-A1A1-0F632DD7BE14}" dt="2022-08-26T20:07:19.009" v="215" actId="14100"/>
        <pc:sldMkLst>
          <pc:docMk/>
          <pc:sldMk cId="217090029" sldId="277"/>
        </pc:sldMkLst>
        <pc:picChg chg="del">
          <ac:chgData name="Ceren Dulgar" userId="S::cdulgar@fldata.com::5533a88f-74c7-4a19-b084-c6e3eeb37649" providerId="AD" clId="Web-{D030D56E-EBE8-4C5A-A1A1-0F632DD7BE14}" dt="2022-08-26T20:06:58.165" v="212"/>
          <ac:picMkLst>
            <pc:docMk/>
            <pc:sldMk cId="217090029" sldId="277"/>
            <ac:picMk id="2" creationId="{9F3D11F9-6426-CFDC-9DDB-2F1EA332FF7F}"/>
          </ac:picMkLst>
        </pc:picChg>
        <pc:picChg chg="del">
          <ac:chgData name="Ceren Dulgar" userId="S::cdulgar@fldata.com::5533a88f-74c7-4a19-b084-c6e3eeb37649" providerId="AD" clId="Web-{D030D56E-EBE8-4C5A-A1A1-0F632DD7BE14}" dt="2022-08-26T20:06:57.993" v="211"/>
          <ac:picMkLst>
            <pc:docMk/>
            <pc:sldMk cId="217090029" sldId="277"/>
            <ac:picMk id="4" creationId="{9210D6C4-2D8F-1484-D42D-E42380032735}"/>
          </ac:picMkLst>
        </pc:picChg>
        <pc:picChg chg="del">
          <ac:chgData name="Ceren Dulgar" userId="S::cdulgar@fldata.com::5533a88f-74c7-4a19-b084-c6e3eeb37649" providerId="AD" clId="Web-{D030D56E-EBE8-4C5A-A1A1-0F632DD7BE14}" dt="2022-08-26T20:06:57.337" v="210"/>
          <ac:picMkLst>
            <pc:docMk/>
            <pc:sldMk cId="217090029" sldId="277"/>
            <ac:picMk id="5" creationId="{F8E0FA24-6829-0FCE-FB52-4E09D9F836AD}"/>
          </ac:picMkLst>
        </pc:picChg>
        <pc:picChg chg="del">
          <ac:chgData name="Ceren Dulgar" userId="S::cdulgar@fldata.com::5533a88f-74c7-4a19-b084-c6e3eeb37649" providerId="AD" clId="Web-{D030D56E-EBE8-4C5A-A1A1-0F632DD7BE14}" dt="2022-08-26T20:06:56.962" v="209"/>
          <ac:picMkLst>
            <pc:docMk/>
            <pc:sldMk cId="217090029" sldId="277"/>
            <ac:picMk id="6" creationId="{52EDF6DD-2CEE-4CAB-B0DF-637D9CAD6AAA}"/>
          </ac:picMkLst>
        </pc:picChg>
        <pc:picChg chg="del">
          <ac:chgData name="Ceren Dulgar" userId="S::cdulgar@fldata.com::5533a88f-74c7-4a19-b084-c6e3eeb37649" providerId="AD" clId="Web-{D030D56E-EBE8-4C5A-A1A1-0F632DD7BE14}" dt="2022-08-26T20:06:56.946" v="208"/>
          <ac:picMkLst>
            <pc:docMk/>
            <pc:sldMk cId="217090029" sldId="277"/>
            <ac:picMk id="7" creationId="{F3F09426-0E04-EE85-ACE5-F1A1C02CD8D2}"/>
          </ac:picMkLst>
        </pc:picChg>
        <pc:picChg chg="del">
          <ac:chgData name="Ceren Dulgar" userId="S::cdulgar@fldata.com::5533a88f-74c7-4a19-b084-c6e3eeb37649" providerId="AD" clId="Web-{D030D56E-EBE8-4C5A-A1A1-0F632DD7BE14}" dt="2022-08-26T20:06:56.087" v="207"/>
          <ac:picMkLst>
            <pc:docMk/>
            <pc:sldMk cId="217090029" sldId="277"/>
            <ac:picMk id="8" creationId="{E4683008-584E-7E68-C1A7-2D1B39AFFF26}"/>
          </ac:picMkLst>
        </pc:picChg>
        <pc:picChg chg="mod">
          <ac:chgData name="Ceren Dulgar" userId="S::cdulgar@fldata.com::5533a88f-74c7-4a19-b084-c6e3eeb37649" providerId="AD" clId="Web-{D030D56E-EBE8-4C5A-A1A1-0F632DD7BE14}" dt="2022-08-26T20:07:19.009" v="215" actId="14100"/>
          <ac:picMkLst>
            <pc:docMk/>
            <pc:sldMk cId="217090029" sldId="277"/>
            <ac:picMk id="9" creationId="{F6284479-108F-5F47-5111-60217FC58A03}"/>
          </ac:picMkLst>
        </pc:picChg>
        <pc:picChg chg="del">
          <ac:chgData name="Ceren Dulgar" userId="S::cdulgar@fldata.com::5533a88f-74c7-4a19-b084-c6e3eeb37649" providerId="AD" clId="Web-{D030D56E-EBE8-4C5A-A1A1-0F632DD7BE14}" dt="2022-08-26T20:06:53.040" v="205"/>
          <ac:picMkLst>
            <pc:docMk/>
            <pc:sldMk cId="217090029" sldId="277"/>
            <ac:picMk id="10" creationId="{85E7C3C0-7043-22CB-D7E9-6AC358F30C99}"/>
          </ac:picMkLst>
        </pc:picChg>
        <pc:picChg chg="del">
          <ac:chgData name="Ceren Dulgar" userId="S::cdulgar@fldata.com::5533a88f-74c7-4a19-b084-c6e3eeb37649" providerId="AD" clId="Web-{D030D56E-EBE8-4C5A-A1A1-0F632DD7BE14}" dt="2022-08-26T20:06:52.118" v="204"/>
          <ac:picMkLst>
            <pc:docMk/>
            <pc:sldMk cId="217090029" sldId="277"/>
            <ac:picMk id="11" creationId="{8C161824-7A46-D388-EE0E-AD4EA2A2E73E}"/>
          </ac:picMkLst>
        </pc:picChg>
      </pc:sldChg>
      <pc:sldChg chg="delSp modSp add del replId">
        <pc:chgData name="Ceren Dulgar" userId="S::cdulgar@fldata.com::5533a88f-74c7-4a19-b084-c6e3eeb37649" providerId="AD" clId="Web-{D030D56E-EBE8-4C5A-A1A1-0F632DD7BE14}" dt="2022-08-26T20:06:46.758" v="203" actId="14100"/>
        <pc:sldMkLst>
          <pc:docMk/>
          <pc:sldMk cId="854069149" sldId="278"/>
        </pc:sldMkLst>
        <pc:picChg chg="del">
          <ac:chgData name="Ceren Dulgar" userId="S::cdulgar@fldata.com::5533a88f-74c7-4a19-b084-c6e3eeb37649" providerId="AD" clId="Web-{D030D56E-EBE8-4C5A-A1A1-0F632DD7BE14}" dt="2022-08-26T20:06:16.836" v="199"/>
          <ac:picMkLst>
            <pc:docMk/>
            <pc:sldMk cId="854069149" sldId="278"/>
            <ac:picMk id="2" creationId="{9F3D11F9-6426-CFDC-9DDB-2F1EA332FF7F}"/>
          </ac:picMkLst>
        </pc:picChg>
        <pc:picChg chg="del">
          <ac:chgData name="Ceren Dulgar" userId="S::cdulgar@fldata.com::5533a88f-74c7-4a19-b084-c6e3eeb37649" providerId="AD" clId="Web-{D030D56E-EBE8-4C5A-A1A1-0F632DD7BE14}" dt="2022-08-26T20:06:16.367" v="198"/>
          <ac:picMkLst>
            <pc:docMk/>
            <pc:sldMk cId="854069149" sldId="278"/>
            <ac:picMk id="4" creationId="{9210D6C4-2D8F-1484-D42D-E42380032735}"/>
          </ac:picMkLst>
        </pc:picChg>
        <pc:picChg chg="del">
          <ac:chgData name="Ceren Dulgar" userId="S::cdulgar@fldata.com::5533a88f-74c7-4a19-b084-c6e3eeb37649" providerId="AD" clId="Web-{D030D56E-EBE8-4C5A-A1A1-0F632DD7BE14}" dt="2022-08-26T20:06:16.351" v="197"/>
          <ac:picMkLst>
            <pc:docMk/>
            <pc:sldMk cId="854069149" sldId="278"/>
            <ac:picMk id="5" creationId="{F8E0FA24-6829-0FCE-FB52-4E09D9F836AD}"/>
          </ac:picMkLst>
        </pc:picChg>
        <pc:picChg chg="del">
          <ac:chgData name="Ceren Dulgar" userId="S::cdulgar@fldata.com::5533a88f-74c7-4a19-b084-c6e3eeb37649" providerId="AD" clId="Web-{D030D56E-EBE8-4C5A-A1A1-0F632DD7BE14}" dt="2022-08-26T20:06:15.476" v="196"/>
          <ac:picMkLst>
            <pc:docMk/>
            <pc:sldMk cId="854069149" sldId="278"/>
            <ac:picMk id="6" creationId="{52EDF6DD-2CEE-4CAB-B0DF-637D9CAD6AAA}"/>
          </ac:picMkLst>
        </pc:picChg>
        <pc:picChg chg="del">
          <ac:chgData name="Ceren Dulgar" userId="S::cdulgar@fldata.com::5533a88f-74c7-4a19-b084-c6e3eeb37649" providerId="AD" clId="Web-{D030D56E-EBE8-4C5A-A1A1-0F632DD7BE14}" dt="2022-08-26T20:06:15.273" v="195"/>
          <ac:picMkLst>
            <pc:docMk/>
            <pc:sldMk cId="854069149" sldId="278"/>
            <ac:picMk id="7" creationId="{F3F09426-0E04-EE85-ACE5-F1A1C02CD8D2}"/>
          </ac:picMkLst>
        </pc:picChg>
        <pc:picChg chg="del">
          <ac:chgData name="Ceren Dulgar" userId="S::cdulgar@fldata.com::5533a88f-74c7-4a19-b084-c6e3eeb37649" providerId="AD" clId="Web-{D030D56E-EBE8-4C5A-A1A1-0F632DD7BE14}" dt="2022-08-26T20:06:14.945" v="194"/>
          <ac:picMkLst>
            <pc:docMk/>
            <pc:sldMk cId="854069149" sldId="278"/>
            <ac:picMk id="8" creationId="{E4683008-584E-7E68-C1A7-2D1B39AFFF26}"/>
          </ac:picMkLst>
        </pc:picChg>
        <pc:picChg chg="del">
          <ac:chgData name="Ceren Dulgar" userId="S::cdulgar@fldata.com::5533a88f-74c7-4a19-b084-c6e3eeb37649" providerId="AD" clId="Web-{D030D56E-EBE8-4C5A-A1A1-0F632DD7BE14}" dt="2022-08-26T20:06:14.320" v="193"/>
          <ac:picMkLst>
            <pc:docMk/>
            <pc:sldMk cId="854069149" sldId="278"/>
            <ac:picMk id="9" creationId="{F6284479-108F-5F47-5111-60217FC58A03}"/>
          </ac:picMkLst>
        </pc:picChg>
        <pc:picChg chg="mod">
          <ac:chgData name="Ceren Dulgar" userId="S::cdulgar@fldata.com::5533a88f-74c7-4a19-b084-c6e3eeb37649" providerId="AD" clId="Web-{D030D56E-EBE8-4C5A-A1A1-0F632DD7BE14}" dt="2022-08-26T20:06:46.758" v="203" actId="14100"/>
          <ac:picMkLst>
            <pc:docMk/>
            <pc:sldMk cId="854069149" sldId="278"/>
            <ac:picMk id="10" creationId="{85E7C3C0-7043-22CB-D7E9-6AC358F30C99}"/>
          </ac:picMkLst>
        </pc:picChg>
        <pc:picChg chg="del">
          <ac:chgData name="Ceren Dulgar" userId="S::cdulgar@fldata.com::5533a88f-74c7-4a19-b084-c6e3eeb37649" providerId="AD" clId="Web-{D030D56E-EBE8-4C5A-A1A1-0F632DD7BE14}" dt="2022-08-26T20:06:11.711" v="191"/>
          <ac:picMkLst>
            <pc:docMk/>
            <pc:sldMk cId="854069149" sldId="278"/>
            <ac:picMk id="11" creationId="{8C161824-7A46-D388-EE0E-AD4EA2A2E73E}"/>
          </ac:picMkLst>
        </pc:picChg>
      </pc:sldChg>
      <pc:sldChg chg="delSp modSp add replId">
        <pc:chgData name="Ceren Dulgar" userId="S::cdulgar@fldata.com::5533a88f-74c7-4a19-b084-c6e3eeb37649" providerId="AD" clId="Web-{D030D56E-EBE8-4C5A-A1A1-0F632DD7BE14}" dt="2022-08-26T20:06:07.554" v="190" actId="14100"/>
        <pc:sldMkLst>
          <pc:docMk/>
          <pc:sldMk cId="4108124693" sldId="279"/>
        </pc:sldMkLst>
        <pc:picChg chg="del">
          <ac:chgData name="Ceren Dulgar" userId="S::cdulgar@fldata.com::5533a88f-74c7-4a19-b084-c6e3eeb37649" providerId="AD" clId="Web-{D030D56E-EBE8-4C5A-A1A1-0F632DD7BE14}" dt="2022-08-26T20:05:52.757" v="186"/>
          <ac:picMkLst>
            <pc:docMk/>
            <pc:sldMk cId="4108124693" sldId="279"/>
            <ac:picMk id="2" creationId="{9F3D11F9-6426-CFDC-9DDB-2F1EA332FF7F}"/>
          </ac:picMkLst>
        </pc:picChg>
        <pc:picChg chg="del">
          <ac:chgData name="Ceren Dulgar" userId="S::cdulgar@fldata.com::5533a88f-74c7-4a19-b084-c6e3eeb37649" providerId="AD" clId="Web-{D030D56E-EBE8-4C5A-A1A1-0F632DD7BE14}" dt="2022-08-26T20:05:52.194" v="185"/>
          <ac:picMkLst>
            <pc:docMk/>
            <pc:sldMk cId="4108124693" sldId="279"/>
            <ac:picMk id="4" creationId="{9210D6C4-2D8F-1484-D42D-E42380032735}"/>
          </ac:picMkLst>
        </pc:picChg>
        <pc:picChg chg="del">
          <ac:chgData name="Ceren Dulgar" userId="S::cdulgar@fldata.com::5533a88f-74c7-4a19-b084-c6e3eeb37649" providerId="AD" clId="Web-{D030D56E-EBE8-4C5A-A1A1-0F632DD7BE14}" dt="2022-08-26T20:05:52.179" v="184"/>
          <ac:picMkLst>
            <pc:docMk/>
            <pc:sldMk cId="4108124693" sldId="279"/>
            <ac:picMk id="5" creationId="{F8E0FA24-6829-0FCE-FB52-4E09D9F836AD}"/>
          </ac:picMkLst>
        </pc:picChg>
        <pc:picChg chg="del">
          <ac:chgData name="Ceren Dulgar" userId="S::cdulgar@fldata.com::5533a88f-74c7-4a19-b084-c6e3eeb37649" providerId="AD" clId="Web-{D030D56E-EBE8-4C5A-A1A1-0F632DD7BE14}" dt="2022-08-26T20:05:51.663" v="183"/>
          <ac:picMkLst>
            <pc:docMk/>
            <pc:sldMk cId="4108124693" sldId="279"/>
            <ac:picMk id="6" creationId="{52EDF6DD-2CEE-4CAB-B0DF-637D9CAD6AAA}"/>
          </ac:picMkLst>
        </pc:picChg>
        <pc:picChg chg="del">
          <ac:chgData name="Ceren Dulgar" userId="S::cdulgar@fldata.com::5533a88f-74c7-4a19-b084-c6e3eeb37649" providerId="AD" clId="Web-{D030D56E-EBE8-4C5A-A1A1-0F632DD7BE14}" dt="2022-08-26T20:05:51.366" v="182"/>
          <ac:picMkLst>
            <pc:docMk/>
            <pc:sldMk cId="4108124693" sldId="279"/>
            <ac:picMk id="7" creationId="{F3F09426-0E04-EE85-ACE5-F1A1C02CD8D2}"/>
          </ac:picMkLst>
        </pc:picChg>
        <pc:picChg chg="del">
          <ac:chgData name="Ceren Dulgar" userId="S::cdulgar@fldata.com::5533a88f-74c7-4a19-b084-c6e3eeb37649" providerId="AD" clId="Web-{D030D56E-EBE8-4C5A-A1A1-0F632DD7BE14}" dt="2022-08-26T20:05:51.022" v="181"/>
          <ac:picMkLst>
            <pc:docMk/>
            <pc:sldMk cId="4108124693" sldId="279"/>
            <ac:picMk id="8" creationId="{E4683008-584E-7E68-C1A7-2D1B39AFFF26}"/>
          </ac:picMkLst>
        </pc:picChg>
        <pc:picChg chg="del">
          <ac:chgData name="Ceren Dulgar" userId="S::cdulgar@fldata.com::5533a88f-74c7-4a19-b084-c6e3eeb37649" providerId="AD" clId="Web-{D030D56E-EBE8-4C5A-A1A1-0F632DD7BE14}" dt="2022-08-26T20:05:50.554" v="180"/>
          <ac:picMkLst>
            <pc:docMk/>
            <pc:sldMk cId="4108124693" sldId="279"/>
            <ac:picMk id="9" creationId="{F6284479-108F-5F47-5111-60217FC58A03}"/>
          </ac:picMkLst>
        </pc:picChg>
        <pc:picChg chg="del">
          <ac:chgData name="Ceren Dulgar" userId="S::cdulgar@fldata.com::5533a88f-74c7-4a19-b084-c6e3eeb37649" providerId="AD" clId="Web-{D030D56E-EBE8-4C5A-A1A1-0F632DD7BE14}" dt="2022-08-26T20:05:50.147" v="179"/>
          <ac:picMkLst>
            <pc:docMk/>
            <pc:sldMk cId="4108124693" sldId="279"/>
            <ac:picMk id="10" creationId="{85E7C3C0-7043-22CB-D7E9-6AC358F30C99}"/>
          </ac:picMkLst>
        </pc:picChg>
        <pc:picChg chg="mod">
          <ac:chgData name="Ceren Dulgar" userId="S::cdulgar@fldata.com::5533a88f-74c7-4a19-b084-c6e3eeb37649" providerId="AD" clId="Web-{D030D56E-EBE8-4C5A-A1A1-0F632DD7BE14}" dt="2022-08-26T20:06:07.554" v="190" actId="14100"/>
          <ac:picMkLst>
            <pc:docMk/>
            <pc:sldMk cId="4108124693" sldId="279"/>
            <ac:picMk id="11" creationId="{8C161824-7A46-D388-EE0E-AD4EA2A2E7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>
            <a:extLst>
              <a:ext uri="{FF2B5EF4-FFF2-40B4-BE49-F238E27FC236}">
                <a16:creationId xmlns:a16="http://schemas.microsoft.com/office/drawing/2014/main" id="{DED6550C-44E6-B097-6163-4BA62668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6EC93A-BDFE-64A8-9BE8-C6DA20744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59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B7E9FCB-0F09-0C7E-4CC2-641F4A338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33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90A0909-E3A0-91E0-C227-6265A7D8C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8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D6DD81C-93FA-002B-73EF-E8858BF11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2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DBCC1E3-BA7E-DA3C-663C-5B01807FC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70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A15F6E4C-CFAB-F152-E27D-1827D47F2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F3D11F9-6426-CFDC-9DDB-2F1EA332F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210D6C4-2D8F-1484-D42D-E42380032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7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E0FA24-6829-0FCE-FB52-4E09D9F83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2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2EDF6DD-2CEE-4CAB-B0DF-637D9CAD6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3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EB3C7B4-EBC9-8538-5408-0334036C1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86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F09426-0E04-EE85-ACE5-F1A1C02CD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15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4683008-584E-7E68-C1A7-2D1B39AFF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74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6284479-108F-5F47-5111-60217FC58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0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E7C3C0-7043-22CB-D7E9-6AC358F30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69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8C161824-7A46-D388-EE0E-AD4EA2A2E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2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nature, fire, fireplace&#10;&#10;Description automatically generated">
            <a:extLst>
              <a:ext uri="{FF2B5EF4-FFF2-40B4-BE49-F238E27FC236}">
                <a16:creationId xmlns:a16="http://schemas.microsoft.com/office/drawing/2014/main" id="{5E2E8F9E-95B2-CC80-644A-0E498BD61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0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72EF24F-8DCA-CC31-74A6-7DBD67C53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3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3D549CD-E5F6-05C4-4689-87F98AA7C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6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6E78D170-BBFC-8C2D-6515-7AF8C374B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5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F617990-9941-D5C9-DC0B-B312FC1E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BB309A3-3BA1-C3AD-3723-1D02782AE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320C459-82D8-0413-1799-60FD69B1C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91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9fb7d5-d57f-4805-a159-99f5809cfc7b">
      <Terms xmlns="http://schemas.microsoft.com/office/infopath/2007/PartnerControls"/>
    </lcf76f155ced4ddcb4097134ff3c332f>
    <TaxCatchAll xmlns="d8017578-47de-4a5f-87e9-bec32af3691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8B31EC8A39247ACE1C625C23D9C7F" ma:contentTypeVersion="25" ma:contentTypeDescription="Create a new document." ma:contentTypeScope="" ma:versionID="35c9df22aa93751456832fa2d7efee06">
  <xsd:schema xmlns:xsd="http://www.w3.org/2001/XMLSchema" xmlns:xs="http://www.w3.org/2001/XMLSchema" xmlns:p="http://schemas.microsoft.com/office/2006/metadata/properties" xmlns:ns2="459fb7d5-d57f-4805-a159-99f5809cfc7b" xmlns:ns3="d8017578-47de-4a5f-87e9-bec32af36919" targetNamespace="http://schemas.microsoft.com/office/2006/metadata/properties" ma:root="true" ma:fieldsID="80458b45858c4a8def0567b4b6cb0b2f" ns2:_="" ns3:_="">
    <xsd:import namespace="459fb7d5-d57f-4805-a159-99f5809cfc7b"/>
    <xsd:import namespace="d8017578-47de-4a5f-87e9-bec32af369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fb7d5-d57f-4805-a159-99f5809cfc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7917f8a-7bf5-43be-8ff3-b34384fe7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17578-47de-4a5f-87e9-bec32af3691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0a56707-f2c7-4331-a900-94049755d8e2}" ma:internalName="TaxCatchAll" ma:showField="CatchAllData" ma:web="d8017578-47de-4a5f-87e9-bec32af369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AFB69D-07D9-4B00-AC4F-805F02F9B617}">
  <ds:schemaRefs>
    <ds:schemaRef ds:uri="http://schemas.microsoft.com/office/2006/metadata/properties"/>
    <ds:schemaRef ds:uri="http://schemas.microsoft.com/office/infopath/2007/PartnerControls"/>
    <ds:schemaRef ds:uri="459fb7d5-d57f-4805-a159-99f5809cfc7b"/>
    <ds:schemaRef ds:uri="d8017578-47de-4a5f-87e9-bec32af36919"/>
  </ds:schemaRefs>
</ds:datastoreItem>
</file>

<file path=customXml/itemProps2.xml><?xml version="1.0" encoding="utf-8"?>
<ds:datastoreItem xmlns:ds="http://schemas.openxmlformats.org/officeDocument/2006/customXml" ds:itemID="{11D88CDC-4643-4550-9E8D-D2A8CA9518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9fb7d5-d57f-4805-a159-99f5809cfc7b"/>
    <ds:schemaRef ds:uri="d8017578-47de-4a5f-87e9-bec32af369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AC9D51-04E7-4F39-BFA5-7703E06A3A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122</cp:revision>
  <dcterms:created xsi:type="dcterms:W3CDTF">2022-08-26T19:46:36Z</dcterms:created>
  <dcterms:modified xsi:type="dcterms:W3CDTF">2022-08-26T20:11:45Z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0x0101004F78B31EC8A39247ACE1C625C23D9C7F</vt:lpwstr>
  </property>
  <property fmtid="{D5CDD505-2E9C-101B-9397-08002B2CF9AE}" pid="3" name="MediaServiceImageTags">
    <vt:lpwstr/>
  </property>
</Properties>
</file>