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9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38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55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E8ECFC-3216-054D-347E-9E72639249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4AF3D8B-D43C-9A6C-EF67-33036689B4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FD3276-6099-46DE-FC5E-74FFD75F09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C5FB4-2B18-4FD7-A604-D04CAFA68B8D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25CF44-118F-D224-559E-505ACC8E4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E4536B-6019-FA1B-7FF9-85E5B540B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124A8-13C0-40AB-A633-AD21A7EAFC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0112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FA394B-22F4-04E6-0725-CCC76761AD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282A0A-2227-3775-4998-7815282FC0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7CD52C-DF73-CA2C-D4F5-B7C82E735C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C5FB4-2B18-4FD7-A604-D04CAFA68B8D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858CF7-7C00-9335-4C3C-C68161E2F7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7E93B9-D657-E6C8-F4B9-F747FE3B4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124A8-13C0-40AB-A633-AD21A7EAFC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8974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E471964-CB3E-C2F4-DAC2-AA5DC6CA6C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48B0EF-E25D-35D5-1507-3C49BABB78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D960AE-A9C0-4A14-39AC-B296292631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C5FB4-2B18-4FD7-A604-D04CAFA68B8D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94378B-2BE0-B246-DE51-47F8EB7C24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B62C96-8A46-E5CA-2A65-0482532230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124A8-13C0-40AB-A633-AD21A7EAFC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248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F1E294-5337-253F-38DF-3B2493F28B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FE0D47-502A-4662-AF68-1AF5D6067C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E547DE-6727-D198-A6FB-74692EF146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C5FB4-2B18-4FD7-A604-D04CAFA68B8D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129BEA-4533-5560-E837-DDEA720F35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CEB292-30AC-0541-62BE-8A982C10D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124A8-13C0-40AB-A633-AD21A7EAFC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854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9D21DA-0645-C893-355C-0AF9D6C6D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444794-9417-FFA7-728C-5AB973E7A1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2114CD-3C96-08CA-725B-F37E10559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C5FB4-2B18-4FD7-A604-D04CAFA68B8D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3A6EDF-4B78-F1C2-F4C1-6C9E300659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876FFB-840D-0152-77ED-E4C8DBBDF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124A8-13C0-40AB-A633-AD21A7EAFC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9450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C36246-7DAB-9EEE-FF2A-BA799A4D7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85AD77-984D-DBCA-DD00-B1BB0A5B8D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E5B2E0-63AC-38F4-042D-25AC519D5E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0DDA3E-47F7-08C1-21CB-0E64EABB8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C5FB4-2B18-4FD7-A604-D04CAFA68B8D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1FAD6F-76AA-F3CB-DF44-85297276A2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2FC3CD-505E-D61C-BDBA-BCC2B9F5D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124A8-13C0-40AB-A633-AD21A7EAFC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9323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9DF102-E045-FF7B-E77A-E9D42BC5EF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4AE0CA-D0DC-B2F1-F71E-7586FCFADD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5FFD1A-8346-AB22-91C8-1B2354D880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7248D30-EF1E-3D2C-FB8F-F5997BF82A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092ED58-4707-84D1-5A2F-CE7A966C7D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05C30BE-6020-2C08-9538-BC8463C7CE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C5FB4-2B18-4FD7-A604-D04CAFA68B8D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0787F16-F26A-04EA-991B-E61DB4710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9C93A94-072D-743A-C998-3D636FBF9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124A8-13C0-40AB-A633-AD21A7EAFC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351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BB215D-36CA-AB74-E052-6BC785C83F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E3A6AA-8443-FCF8-452A-17EA009DD9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C5FB4-2B18-4FD7-A604-D04CAFA68B8D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94770B-1D88-4BD6-B8CD-FA26B5C2D9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0492A4-25DE-5910-B7F6-DB89DC8361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124A8-13C0-40AB-A633-AD21A7EAFC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58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C82C079-5D71-1806-F3AE-A6C0AEF98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C5FB4-2B18-4FD7-A604-D04CAFA68B8D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CE19225-E63F-BE68-4DE0-5C636ABA97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FCF98F-565A-8AEA-68C5-DA79F4AB9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124A8-13C0-40AB-A633-AD21A7EAFC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605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E66110-568C-99DD-E5F6-7FB14346AB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B7BF86-3EE2-E17A-F8C0-0CE1592118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4CF7CF-0D3B-71CC-C74B-FFF4E45B5B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EB4CB1-45AC-405F-4A84-D746D864D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C5FB4-2B18-4FD7-A604-D04CAFA68B8D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8FE111-5EF7-9F20-E652-5FBCA6EEDE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1E3F24-53E5-F018-5F8E-38233C058B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124A8-13C0-40AB-A633-AD21A7EAFC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773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D61260-7490-39E5-DBD5-3E59ED30CD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EFA372C-22CD-12D3-54CE-51E8B2F389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CCE87B-FD04-89BA-88CD-1CF8C7C348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3382C1-8E7D-80B3-1F82-FB65B421F3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C5FB4-2B18-4FD7-A604-D04CAFA68B8D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141D47-78A6-3094-B068-8E42E63A3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518CB6-99DB-70A3-6E87-7062A7BEE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124A8-13C0-40AB-A633-AD21A7EAFC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183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E8F9111-88F6-6D94-7BB3-0AF154AA3E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2B5F94-B72A-E565-FD8A-FAE1E05075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3FDD8F-BD2E-8695-16A8-DE24ECF95E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1C5FB4-2B18-4FD7-A604-D04CAFA68B8D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7EA306-39F9-28CB-5BF9-08B2A57772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E6ACB2-8A96-E026-09A7-7C3A4251E2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124A8-13C0-40AB-A633-AD21A7EAFC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65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299B1E-A0B7-40E6-1FB3-B0A91E12A2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B9CDD1-C29C-1461-F61A-A541FE1183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66AB13E-7BD7-EB28-C812-72B77D4E4A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" y="1618"/>
            <a:ext cx="12197789" cy="694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5142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21C6CE-6F74-C1A3-8D02-8394AB8414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907E64-D0A7-67F8-9C11-059257781D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08A755B-0E91-455D-43D2-67BE12305B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9" y="2978"/>
            <a:ext cx="12197789" cy="694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2139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45BA52-A728-B75F-F133-351CCE78B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47CA2C-24E6-42B5-1675-4E3E097674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90E93ED-8D37-0C2B-D012-F13BB3E40F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" y="2085"/>
            <a:ext cx="12197789" cy="694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0957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100533-9AE5-32BA-849E-70CEE9FAA6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9D20BA-77E1-AE13-2CCF-FCAE1C7BF2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A66FBA7-3916-367B-FBA3-D42ADA2070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" y="2576"/>
            <a:ext cx="12197789" cy="694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0731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48E24E-90DF-9A18-8A2A-25F0C696BA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A93AA3-C233-1C0B-9AD0-593F7AD550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45886AA-B274-D637-FC4F-F98B8D2767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3" y="2526"/>
            <a:ext cx="12197789" cy="694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6468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7421F3-4996-838C-773A-D30B9F684D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2EDAA1-C7A2-FAAE-C41B-824411AF42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43FBF7-11F9-FCF4-6286-5F21503C2A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6" y="2676"/>
            <a:ext cx="12197790" cy="694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2335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08079E-0EF9-A897-75D5-A76FDB7A6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C4807B-FDE7-4140-D2BD-A1ED18344E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9EB4012-8FC5-AAB0-77F2-4517725274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" y="2829"/>
            <a:ext cx="12197789" cy="694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7123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A4D6B9-F47C-F07E-658D-B0541FE4E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8B15C4-AF64-B949-D2EB-B9BAF02796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52B5057-ACB1-A763-BDD5-E6AF40877C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7" y="2725"/>
            <a:ext cx="12197789" cy="694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4848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519EBF-ABA3-1561-74EC-72811E1B352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1F01F6-A901-2CBC-92DB-5F3F044004D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7F8DB39-3AAE-2990-E66A-CE95DA4F55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" y="1623"/>
            <a:ext cx="12197789" cy="694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7950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2BB4B0-F5F6-6EAB-679A-3FF36FFB10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5CC27B-8967-F3EC-DEF9-4300017B72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9FE5ED5-FEF9-74F2-760E-6D9758A974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2" y="1691"/>
            <a:ext cx="12197789" cy="694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4588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3C9770-F59C-DB8B-534D-1DB22C0CE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4F6B73-DF3D-E239-6861-C901F12C92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03E1EA1-0927-D2C8-D571-26829942BE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8" y="2614"/>
            <a:ext cx="12197789" cy="694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109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DF5BA6-6859-1F1E-18FA-27310EE14F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0E7C57-1F5E-C496-CDFC-B95F2481FA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9D82748-17DE-629D-D9D4-8EEC505D1E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8" y="2127"/>
            <a:ext cx="12197789" cy="694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6833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9C754F-7CA5-B82C-92E8-1F7215C693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C81AD1-606A-4045-CD48-A835BA0809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2D3CC23-A6CF-1506-EE63-0481E1AFEF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2" y="1811"/>
            <a:ext cx="12197789" cy="694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4134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6FF499-5985-DCEB-0BB9-11E0DAE45C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0B94B3-4F2D-BF00-7369-4E243746D6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3D733C1-5337-B4C4-3E58-B6AF3013DE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4" y="2293"/>
            <a:ext cx="12197789" cy="694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9159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EC7F63-F7D7-35B4-11D4-83CEF09813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76EEDE-CBC8-5415-7219-436FF32F06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037BF67-B864-C548-A592-7272D3D61F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0" y="2248"/>
            <a:ext cx="12197789" cy="694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3961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42422C-38B9-D773-A4BC-A534522032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AA0396-2671-8DEE-2799-98E5B55637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51C09F6-FA56-5E6C-E663-7CD98004D4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4" y="2680"/>
            <a:ext cx="12197789" cy="694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8186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F78B31EC8A39247ACE1C625C23D9C7F" ma:contentTypeVersion="26" ma:contentTypeDescription="Create a new document." ma:contentTypeScope="" ma:versionID="59054653687c38c06d210e0eab5fc2ef">
  <xsd:schema xmlns:xsd="http://www.w3.org/2001/XMLSchema" xmlns:xs="http://www.w3.org/2001/XMLSchema" xmlns:p="http://schemas.microsoft.com/office/2006/metadata/properties" xmlns:ns2="459fb7d5-d57f-4805-a159-99f5809cfc7b" xmlns:ns3="d8017578-47de-4a5f-87e9-bec32af36919" targetNamespace="http://schemas.microsoft.com/office/2006/metadata/properties" ma:root="true" ma:fieldsID="80458b45858c4a8def0567b4b6cb0b2f" ns2:_="" ns3:_="">
    <xsd:import namespace="459fb7d5-d57f-4805-a159-99f5809cfc7b"/>
    <xsd:import namespace="d8017578-47de-4a5f-87e9-bec32af3691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  <xsd:element ref="ns3:TaxCatchAll" minOccurs="0"/>
                <xsd:element ref="ns2:lcf76f155ced4ddcb4097134ff3c332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9fb7d5-d57f-4805-a159-99f5809cfc7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17917f8a-7bf5-43be-8ff3-b34384fe761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017578-47de-4a5f-87e9-bec32af36919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00a56707-f2c7-4331-a900-94049755d8e2}" ma:internalName="TaxCatchAll" ma:showField="CatchAllData" ma:web="d8017578-47de-4a5f-87e9-bec32af3691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59fb7d5-d57f-4805-a159-99f5809cfc7b">
      <Terms xmlns="http://schemas.microsoft.com/office/infopath/2007/PartnerControls"/>
    </lcf76f155ced4ddcb4097134ff3c332f>
    <TaxCatchAll xmlns="d8017578-47de-4a5f-87e9-bec32af36919" xsi:nil="true"/>
  </documentManagement>
</p:properties>
</file>

<file path=customXml/itemProps1.xml><?xml version="1.0" encoding="utf-8"?>
<ds:datastoreItem xmlns:ds="http://schemas.openxmlformats.org/officeDocument/2006/customXml" ds:itemID="{E98244C6-1E07-49FD-9F1E-ED86598C0991}"/>
</file>

<file path=customXml/itemProps2.xml><?xml version="1.0" encoding="utf-8"?>
<ds:datastoreItem xmlns:ds="http://schemas.openxmlformats.org/officeDocument/2006/customXml" ds:itemID="{E648A6E7-A8AF-4005-80EB-7CD5A7B2EC2C}"/>
</file>

<file path=customXml/itemProps3.xml><?xml version="1.0" encoding="utf-8"?>
<ds:datastoreItem xmlns:ds="http://schemas.openxmlformats.org/officeDocument/2006/customXml" ds:itemID="{E6289AC0-37FA-4444-8E64-75CD909840D4}"/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Widescreen</PresentationFormat>
  <Paragraphs>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Maria Pamela De Vera</dc:creator>
  <cp:lastModifiedBy>Maria Pamela De Vera</cp:lastModifiedBy>
  <cp:revision>1</cp:revision>
  <dcterms:created xsi:type="dcterms:W3CDTF">2022-10-05T22:51:58Z</dcterms:created>
  <dcterms:modified xsi:type="dcterms:W3CDTF">2022-10-05T22:56:33Z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0x0101004F78B31EC8A39247ACE1C625C23D9C7F</vt:lpwstr>
  </property>
</Properties>
</file>